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278-9AEB-41C2-ACBE-940B2242BD0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B4C-9CB0-40DF-B1BD-FF44E1B9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5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278-9AEB-41C2-ACBE-940B2242BD0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B4C-9CB0-40DF-B1BD-FF44E1B9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278-9AEB-41C2-ACBE-940B2242BD0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B4C-9CB0-40DF-B1BD-FF44E1B9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278-9AEB-41C2-ACBE-940B2242BD0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B4C-9CB0-40DF-B1BD-FF44E1B9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4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278-9AEB-41C2-ACBE-940B2242BD0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B4C-9CB0-40DF-B1BD-FF44E1B9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9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278-9AEB-41C2-ACBE-940B2242BD0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B4C-9CB0-40DF-B1BD-FF44E1B9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1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278-9AEB-41C2-ACBE-940B2242BD0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B4C-9CB0-40DF-B1BD-FF44E1B9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278-9AEB-41C2-ACBE-940B2242BD0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B4C-9CB0-40DF-B1BD-FF44E1B9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278-9AEB-41C2-ACBE-940B2242BD0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B4C-9CB0-40DF-B1BD-FF44E1B9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278-9AEB-41C2-ACBE-940B2242BD0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B4C-9CB0-40DF-B1BD-FF44E1B9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278-9AEB-41C2-ACBE-940B2242BD0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B4C-9CB0-40DF-B1BD-FF44E1B9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F9278-9AEB-41C2-ACBE-940B2242BD0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9B4C-9CB0-40DF-B1BD-FF44E1B96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SFC Ski Club Logo - Dec 2012.JPG"/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09549" y="230188"/>
            <a:ext cx="1781175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1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Killington Ski Resort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99" y="2009775"/>
            <a:ext cx="8951565" cy="26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1023" y="4614822"/>
            <a:ext cx="55873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January 2-5, 2020 Trip Report</a:t>
            </a:r>
          </a:p>
        </p:txBody>
      </p:sp>
    </p:spTree>
    <p:extLst>
      <p:ext uri="{BB962C8B-B14F-4D97-AF65-F5344CB8AC3E}">
        <p14:creationId xmlns:p14="http://schemas.microsoft.com/office/powerpoint/2010/main" val="258639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336550"/>
            <a:ext cx="9934575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6" y="1749424"/>
            <a:ext cx="6426493" cy="4918075"/>
          </a:xfrm>
        </p:spPr>
        <p:txBody>
          <a:bodyPr/>
          <a:lstStyle/>
          <a:p>
            <a:r>
              <a:rPr lang="en-US" dirty="0"/>
              <a:t>32 attendees – 31 adults, 1 child</a:t>
            </a:r>
          </a:p>
          <a:p>
            <a:pPr lvl="1"/>
            <a:r>
              <a:rPr lang="en-US" dirty="0"/>
              <a:t>50/50 split returnees vs. first-timers</a:t>
            </a:r>
          </a:p>
          <a:p>
            <a:pPr lvl="1"/>
            <a:r>
              <a:rPr lang="en-US" dirty="0"/>
              <a:t>Just shy of trip attendance record (32 adults + 3 children, 2019)</a:t>
            </a:r>
          </a:p>
          <a:p>
            <a:pPr lvl="1"/>
            <a:r>
              <a:rPr lang="en-US" dirty="0"/>
              <a:t>14 person waitlist; planning on expanded room block for 2021</a:t>
            </a:r>
          </a:p>
          <a:p>
            <a:r>
              <a:rPr lang="en-US" dirty="0"/>
              <a:t>Returned to Killington Mountain Lodge for 5</a:t>
            </a:r>
            <a:r>
              <a:rPr lang="en-US" baseline="30000" dirty="0"/>
              <a:t>th</a:t>
            </a:r>
            <a:r>
              <a:rPr lang="en-US" dirty="0"/>
              <a:t> consecutive year</a:t>
            </a:r>
          </a:p>
          <a:p>
            <a:pPr lvl="1"/>
            <a:r>
              <a:rPr lang="en-US" dirty="0"/>
              <a:t>No major changes, though long-term indoor pool renovation finally completed</a:t>
            </a:r>
          </a:p>
          <a:p>
            <a:pPr lvl="1"/>
            <a:r>
              <a:rPr lang="en-US" dirty="0"/>
              <a:t>Will be back in 2021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88419" y="336550"/>
            <a:ext cx="5403601" cy="3531493"/>
            <a:chOff x="6745559" y="3885389"/>
            <a:chExt cx="5403601" cy="3531493"/>
          </a:xfrm>
        </p:grpSpPr>
        <p:pic>
          <p:nvPicPr>
            <p:cNvPr id="4" name="Picture 2" descr="Killington Mountain Lodge - Killington, VT, United States. Our freestanding fieldstone fireplace is made entirely by hand, it's the largest of its kind in New England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72781" y="5178506"/>
              <a:ext cx="2376379" cy="1633850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Phot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70" b="-26470"/>
            <a:stretch/>
          </p:blipFill>
          <p:spPr bwMode="auto">
            <a:xfrm>
              <a:off x="6745559" y="5178506"/>
              <a:ext cx="3033821" cy="223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www.kayak.com/rimg/himg/5d/99/ce/ean-116425-103640_61_b-image.jpg?crop=true&amp;height=176&amp;width=3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5633" y="3885389"/>
              <a:ext cx="3023543" cy="1293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8873" y="3892562"/>
              <a:ext cx="2370287" cy="1285943"/>
            </a:xfrm>
            <a:prstGeom prst="rect">
              <a:avLst/>
            </a:prstGeom>
          </p:spPr>
        </p:pic>
      </p:grpSp>
      <p:pic>
        <p:nvPicPr>
          <p:cNvPr id="2050" name="Picture 2" descr="https://scontent-iad3-1.xx.fbcdn.net/v/t1.0-9/81898561_10121197580610424_7211281559209377792_o.jpg?_nc_cat=108&amp;_nc_sid=8bfeb9&amp;_nc_ohc=AfRSio-6UzEAX8SEvFM&amp;_nc_ht=scontent-iad3-1.xx&amp;oh=c01b2b7bd115ff2970c65ee201312c3d&amp;oe=5F24A46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32" y="3495675"/>
            <a:ext cx="4454434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6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99" y="1647824"/>
            <a:ext cx="3929705" cy="51149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Generally good conditions despite warm snap the week before the trip</a:t>
            </a:r>
          </a:p>
          <a:p>
            <a:pPr lvl="1"/>
            <a:r>
              <a:rPr lang="en-US" dirty="0"/>
              <a:t>All base areas, all lifts, ~110 of 155 runs open</a:t>
            </a:r>
          </a:p>
          <a:p>
            <a:pPr lvl="1"/>
            <a:r>
              <a:rPr lang="en-US" dirty="0"/>
              <a:t>Closed trails mostly ◊◊ terrain and glade runs that require deep cover</a:t>
            </a:r>
          </a:p>
          <a:p>
            <a:r>
              <a:rPr lang="en-US" dirty="0"/>
              <a:t>Warm, almost spring skiing conditions on Friday</a:t>
            </a:r>
          </a:p>
          <a:p>
            <a:r>
              <a:rPr lang="en-US" dirty="0"/>
              <a:t>Wintry mix at base left several inches of fresh snow mid-mountain and up on Saturday </a:t>
            </a:r>
          </a:p>
          <a:p>
            <a:r>
              <a:rPr lang="en-US" dirty="0"/>
              <a:t>Cooler, mix of clouds and sun with leftover snow from day before on Sunday</a:t>
            </a:r>
          </a:p>
          <a:p>
            <a:r>
              <a:rPr lang="en-US" dirty="0"/>
              <a:t>Unfortunately just missed a major storm system that dropped 20” of snow starting the day after we left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scontent-iad3-1.xx.fbcdn.net/v/t1.0-9/81310011_10121190055430944_3920086680500961280_n.jpg?_nc_cat=108&amp;_nc_sid=8bfeb9&amp;_nc_ohc=VI6DdoLm0zIAX9k_DRv&amp;_nc_ht=scontent-iad3-1.xx&amp;oh=ec540de342b2f516469bd3b2e851f4cc&amp;oe=5F249F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29" y="3827462"/>
            <a:ext cx="5387622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iad3-1.xx.fbcdn.net/v/t1.0-9/81454843_10216742492182442_8182679427851747328_o.jpg?_nc_cat=105&amp;_nc_sid=8bfeb9&amp;_nc_ohc=_PODepGSKgEAX_9b4T8&amp;_nc_ht=scontent-iad3-1.xx&amp;oh=763036fcc3804056dc77d8ceca02e19c&amp;oe=5F256C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29" y="1063624"/>
            <a:ext cx="5387622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iad3-1.xx.fbcdn.net/v/t1.0-9/81219453_10216742493022463_5320980011727978496_o.jpg?_nc_cat=109&amp;_nc_sid=8bfeb9&amp;_nc_ohc=68EudKU15DgAX-fnpoq&amp;_nc_ht=scontent-iad3-1.xx&amp;oh=3f6417a53c90331fad46d11d869e78c8&amp;oe=5F2428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751" y="1063625"/>
            <a:ext cx="2539249" cy="57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8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835150"/>
            <a:ext cx="6772275" cy="4946650"/>
          </a:xfrm>
        </p:spPr>
        <p:txBody>
          <a:bodyPr>
            <a:normAutofit/>
          </a:bodyPr>
          <a:lstStyle/>
          <a:p>
            <a:r>
              <a:rPr lang="en-US" dirty="0"/>
              <a:t>Two club-sponsored </a:t>
            </a:r>
            <a:r>
              <a:rPr lang="en-US" dirty="0" err="1"/>
              <a:t>apres</a:t>
            </a:r>
            <a:r>
              <a:rPr lang="en-US" dirty="0"/>
              <a:t> ski parties</a:t>
            </a:r>
          </a:p>
          <a:p>
            <a:pPr lvl="1"/>
            <a:r>
              <a:rPr lang="en-US" dirty="0"/>
              <a:t>Long Trail Pub at </a:t>
            </a:r>
            <a:r>
              <a:rPr lang="en-US" dirty="0" err="1"/>
              <a:t>Snowshed</a:t>
            </a:r>
            <a:r>
              <a:rPr lang="en-US" dirty="0"/>
              <a:t> Base Area on Friday</a:t>
            </a:r>
          </a:p>
          <a:p>
            <a:pPr lvl="1"/>
            <a:r>
              <a:rPr lang="en-US" dirty="0" err="1"/>
              <a:t>Nite</a:t>
            </a:r>
            <a:r>
              <a:rPr lang="en-US" dirty="0"/>
              <a:t> Spot (formerly Outback) Pizza near the hotel on Saturday</a:t>
            </a:r>
          </a:p>
          <a:p>
            <a:pPr lvl="1"/>
            <a:r>
              <a:rPr lang="en-US" dirty="0"/>
              <a:t>Live music at both locations</a:t>
            </a:r>
          </a:p>
          <a:p>
            <a:pPr lvl="1"/>
            <a:r>
              <a:rPr lang="en-US" dirty="0"/>
              <a:t>Almost full attendance at both</a:t>
            </a:r>
          </a:p>
          <a:p>
            <a:pPr lvl="1"/>
            <a:r>
              <a:rPr lang="en-US" dirty="0"/>
              <a:t>Club provided beer, wine, &amp; appetizers/pizza for ~2.5 hours</a:t>
            </a:r>
          </a:p>
          <a:p>
            <a:r>
              <a:rPr lang="en-US" dirty="0"/>
              <a:t>Expect same itinerary and price point for 2021 trip</a:t>
            </a:r>
          </a:p>
          <a:p>
            <a:pPr lvl="1"/>
            <a:r>
              <a:rPr lang="en-US" dirty="0"/>
              <a:t>Slightly later in January than normal due to how calendar falls (Jan 7-10)</a:t>
            </a:r>
          </a:p>
        </p:txBody>
      </p:sp>
      <p:pic>
        <p:nvPicPr>
          <p:cNvPr id="4098" name="Picture 2" descr="Photo of Killington Ski Area and Summer Resort - Killington, VT, United States. Long Trail Pub in upper level of Snowshed Lo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114300"/>
            <a:ext cx="5095875" cy="28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25" y="2983279"/>
            <a:ext cx="5095875" cy="36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4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239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Mcmichen, Michael K. (GSFC-1571)</cp:lastModifiedBy>
  <cp:revision>12</cp:revision>
  <dcterms:created xsi:type="dcterms:W3CDTF">2020-07-03T13:16:13Z</dcterms:created>
  <dcterms:modified xsi:type="dcterms:W3CDTF">2020-07-03T16:22:09Z</dcterms:modified>
</cp:coreProperties>
</file>