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351" autoAdjust="0"/>
  </p:normalViewPr>
  <p:slideViewPr>
    <p:cSldViewPr snapToGrid="0" snapToObjects="1">
      <p:cViewPr>
        <p:scale>
          <a:sx n="105" d="100"/>
          <a:sy n="105" d="100"/>
        </p:scale>
        <p:origin x="-132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5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9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9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5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9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2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7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2D93-5039-1146-8374-9EDD6FEEB13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5EFA-502F-0744-8988-80AC9281C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8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584200" y="76200"/>
            <a:ext cx="7962900" cy="669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365 Project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Karen Smale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8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365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365project.org</a:t>
            </a:r>
          </a:p>
          <a:p>
            <a:r>
              <a:rPr lang="en-US" dirty="0" smtClean="0"/>
              <a:t>FREE online social network for photographers</a:t>
            </a:r>
          </a:p>
          <a:p>
            <a:r>
              <a:rPr lang="en-US" dirty="0" smtClean="0"/>
              <a:t>Idea: take and upload a photo every day </a:t>
            </a:r>
          </a:p>
          <a:p>
            <a:pPr lvl="1"/>
            <a:r>
              <a:rPr lang="en-US" dirty="0" smtClean="0"/>
              <a:t>Something to strive for… but you make your own rules</a:t>
            </a:r>
          </a:p>
          <a:p>
            <a:r>
              <a:rPr lang="en-US" dirty="0" smtClean="0"/>
              <a:t>You retain all rights to your photos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4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Get an account</a:t>
            </a:r>
          </a:p>
          <a:p>
            <a:r>
              <a:rPr lang="en-US" dirty="0" smtClean="0"/>
              <a:t>Take a photo</a:t>
            </a:r>
          </a:p>
          <a:p>
            <a:r>
              <a:rPr lang="en-US" dirty="0" smtClean="0"/>
              <a:t>Upload your photo</a:t>
            </a:r>
          </a:p>
          <a:p>
            <a:pPr lvl="1"/>
            <a:r>
              <a:rPr lang="en-US" dirty="0" smtClean="0"/>
              <a:t>Give it a title and description</a:t>
            </a:r>
          </a:p>
          <a:p>
            <a:pPr lvl="1"/>
            <a:r>
              <a:rPr lang="en-US" dirty="0" smtClean="0"/>
              <a:t>Tag it with useful keywords (color, topic, technique)</a:t>
            </a:r>
          </a:p>
          <a:p>
            <a:r>
              <a:rPr lang="en-US" dirty="0" smtClean="0"/>
              <a:t>“Follow” other 365ers</a:t>
            </a:r>
          </a:p>
          <a:p>
            <a:pPr lvl="1"/>
            <a:r>
              <a:rPr lang="en-US" dirty="0" smtClean="0"/>
              <a:t>Comment on their photos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Fav</a:t>
            </a:r>
            <a:r>
              <a:rPr lang="en-US" dirty="0" smtClean="0"/>
              <a:t>” their photos</a:t>
            </a:r>
          </a:p>
          <a:p>
            <a:pPr lvl="1"/>
            <a:r>
              <a:rPr lang="en-US" dirty="0" smtClean="0"/>
              <a:t>They may follow you back and comment/</a:t>
            </a:r>
            <a:r>
              <a:rPr lang="en-US" dirty="0" err="1" smtClean="0"/>
              <a:t>fav</a:t>
            </a:r>
            <a:r>
              <a:rPr lang="en-US" dirty="0" smtClean="0"/>
              <a:t> yours</a:t>
            </a:r>
          </a:p>
          <a:p>
            <a:r>
              <a:rPr lang="en-US" dirty="0" smtClean="0"/>
              <a:t>Participate in themes &amp; challenges</a:t>
            </a:r>
          </a:p>
        </p:txBody>
      </p:sp>
    </p:spTree>
    <p:extLst>
      <p:ext uri="{BB962C8B-B14F-4D97-AF65-F5344CB8AC3E}">
        <p14:creationId xmlns:p14="http://schemas.microsoft.com/office/powerpoint/2010/main" val="98465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it good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Inspiration</a:t>
            </a:r>
          </a:p>
          <a:p>
            <a:pPr lvl="1"/>
            <a:r>
              <a:rPr lang="en-US" dirty="0" smtClean="0"/>
              <a:t>View the work of other photographers</a:t>
            </a:r>
          </a:p>
          <a:p>
            <a:pPr lvl="2"/>
            <a:r>
              <a:rPr lang="en-US" dirty="0" smtClean="0"/>
              <a:t>Comment on their photos or ask about their process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Fav</a:t>
            </a:r>
            <a:r>
              <a:rPr lang="en-US" dirty="0" smtClean="0"/>
              <a:t>” it so you can refer to it later</a:t>
            </a:r>
          </a:p>
          <a:p>
            <a:pPr lvl="1"/>
            <a:r>
              <a:rPr lang="en-US" dirty="0" smtClean="0"/>
              <a:t>Themes and challenges are going on all the time</a:t>
            </a:r>
          </a:p>
          <a:p>
            <a:pPr lvl="2"/>
            <a:r>
              <a:rPr lang="en-US" dirty="0" smtClean="0"/>
              <a:t>Technique challenge </a:t>
            </a:r>
            <a:r>
              <a:rPr lang="en-US" dirty="0" smtClean="0">
                <a:solidFill>
                  <a:srgbClr val="7F7F7F"/>
                </a:solidFill>
              </a:rPr>
              <a:t>(HDR, light painting, ICM, etc.)</a:t>
            </a:r>
          </a:p>
          <a:p>
            <a:pPr lvl="2"/>
            <a:r>
              <a:rPr lang="en-US" dirty="0" smtClean="0"/>
              <a:t>Artist challenge </a:t>
            </a:r>
            <a:r>
              <a:rPr lang="en-US" dirty="0" smtClean="0">
                <a:solidFill>
                  <a:srgbClr val="7F7F7F"/>
                </a:solidFill>
              </a:rPr>
              <a:t>(Take a photo inspired by artist X)</a:t>
            </a:r>
            <a:endParaRPr lang="en-US" dirty="0" smtClean="0"/>
          </a:p>
          <a:p>
            <a:pPr lvl="2"/>
            <a:r>
              <a:rPr lang="en-US" dirty="0" smtClean="0"/>
              <a:t>ETSOOI </a:t>
            </a:r>
            <a:r>
              <a:rPr lang="en-US" dirty="0" smtClean="0">
                <a:solidFill>
                  <a:srgbClr val="7F7F7F"/>
                </a:solidFill>
              </a:rPr>
              <a:t>(Edit The S*** Out Of It [</a:t>
            </a:r>
            <a:r>
              <a:rPr lang="en-US" smtClean="0">
                <a:solidFill>
                  <a:srgbClr val="7F7F7F"/>
                </a:solidFill>
              </a:rPr>
              <a:t>with subject/topic</a:t>
            </a:r>
            <a:r>
              <a:rPr lang="en-US" dirty="0" smtClean="0">
                <a:solidFill>
                  <a:srgbClr val="7F7F7F"/>
                </a:solidFill>
              </a:rPr>
              <a:t>])</a:t>
            </a:r>
          </a:p>
          <a:p>
            <a:pPr lvl="2"/>
            <a:r>
              <a:rPr lang="en-US" dirty="0" smtClean="0"/>
              <a:t>WWYD </a:t>
            </a:r>
            <a:r>
              <a:rPr lang="en-US" dirty="0" smtClean="0">
                <a:solidFill>
                  <a:srgbClr val="7F7F7F"/>
                </a:solidFill>
              </a:rPr>
              <a:t>(What Would You Do? [i.e., edit this photo])</a:t>
            </a:r>
            <a:endParaRPr lang="en-US" dirty="0" smtClean="0"/>
          </a:p>
          <a:p>
            <a:pPr lvl="2"/>
            <a:r>
              <a:rPr lang="en-US" dirty="0" smtClean="0"/>
              <a:t>Mundane/Abstract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[with subject/topic]</a:t>
            </a:r>
          </a:p>
          <a:p>
            <a:pPr lvl="2"/>
            <a:r>
              <a:rPr lang="en-US" dirty="0" smtClean="0"/>
              <a:t>Get Pushed </a:t>
            </a:r>
            <a:r>
              <a:rPr lang="en-US" dirty="0" smtClean="0">
                <a:solidFill>
                  <a:srgbClr val="7F7F7F"/>
                </a:solidFill>
              </a:rPr>
              <a:t>(partners challenge each other)</a:t>
            </a:r>
          </a:p>
          <a:p>
            <a:r>
              <a:rPr lang="en-US" dirty="0" smtClean="0"/>
              <a:t>Connecting with other photographers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your stats</a:t>
            </a:r>
          </a:p>
          <a:p>
            <a:r>
              <a:rPr lang="en-US" dirty="0" smtClean="0"/>
              <a:t>Search for photos by tag</a:t>
            </a:r>
            <a:endParaRPr lang="en-US" dirty="0" smtClean="0"/>
          </a:p>
          <a:p>
            <a:r>
              <a:rPr lang="en-US" dirty="0" smtClean="0"/>
              <a:t>Look at your progress in the calendar view</a:t>
            </a:r>
          </a:p>
          <a:p>
            <a:r>
              <a:rPr lang="en-US" dirty="0" smtClean="0"/>
              <a:t>See what’s “trending” or “popular”</a:t>
            </a:r>
          </a:p>
          <a:p>
            <a:r>
              <a:rPr lang="en-US" dirty="0" smtClean="0"/>
              <a:t>Participate in discussions, ask for critiques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0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94" y="151737"/>
            <a:ext cx="4115064" cy="6439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3" y="151737"/>
            <a:ext cx="4109973" cy="663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908195" y="5104179"/>
            <a:ext cx="303860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Your Feed </a:t>
            </a:r>
          </a:p>
          <a:p>
            <a:r>
              <a:rPr lang="en-US" dirty="0" smtClean="0"/>
              <a:t>(Home)</a:t>
            </a:r>
          </a:p>
          <a:p>
            <a:r>
              <a:rPr lang="en-US" dirty="0" smtClean="0"/>
              <a:t>&lt;&lt;&lt;                                          &gt;&gt;&gt;</a:t>
            </a:r>
            <a:endParaRPr lang="en-US" dirty="0"/>
          </a:p>
          <a:p>
            <a:pPr algn="r"/>
            <a:r>
              <a:rPr lang="en-US" dirty="0" smtClean="0"/>
              <a:t>(You) </a:t>
            </a:r>
          </a:p>
          <a:p>
            <a:pPr algn="r"/>
            <a:r>
              <a:rPr lang="en-US" dirty="0" smtClean="0"/>
              <a:t>Your latest photo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781" y="106525"/>
            <a:ext cx="427019" cy="30635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72181" y="105747"/>
            <a:ext cx="427019" cy="30635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020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81" y="260614"/>
            <a:ext cx="4669182" cy="3401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901" y="3977448"/>
            <a:ext cx="2509998" cy="2605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427" y="3977448"/>
            <a:ext cx="2650648" cy="21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5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275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365 Project</vt:lpstr>
      <vt:lpstr>What is 365 Project?</vt:lpstr>
      <vt:lpstr>How does it work?</vt:lpstr>
      <vt:lpstr>What’s it good for?</vt:lpstr>
      <vt:lpstr>More stuff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365 Project</dc:title>
  <dc:creator>Karen Smale</dc:creator>
  <cp:lastModifiedBy>Karen Smale</cp:lastModifiedBy>
  <cp:revision>15</cp:revision>
  <dcterms:created xsi:type="dcterms:W3CDTF">2014-11-14T23:23:04Z</dcterms:created>
  <dcterms:modified xsi:type="dcterms:W3CDTF">2014-11-15T03:53:46Z</dcterms:modified>
</cp:coreProperties>
</file>