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_rels/presentation.xml.rels" ContentType="application/vnd.openxmlformats-package.relationships+xml"/>
  <Override PartName="/ppt/media/image18.jpeg" ContentType="image/jpeg"/>
  <Override PartName="/ppt/media/image3.jpeg" ContentType="image/jpeg"/>
  <Override PartName="/ppt/media/image4.jpeg" ContentType="image/jpeg"/>
  <Override PartName="/ppt/media/image20.jpeg" ContentType="image/jpeg"/>
  <Override PartName="/ppt/media/image19.jpeg" ContentType="image/jpeg"/>
  <Override PartName="/ppt/media/image10.jpeg" ContentType="image/jpeg"/>
  <Override PartName="/ppt/media/image5.jpeg" ContentType="image/jpeg"/>
  <Override PartName="/ppt/media/image21.jpeg" ContentType="image/jpeg"/>
  <Override PartName="/ppt/media/image11.jpeg" ContentType="image/jpeg"/>
  <Override PartName="/ppt/media/image6.jpeg" ContentType="image/jpeg"/>
  <Override PartName="/ppt/media/image22.jpeg" ContentType="image/jpeg"/>
  <Override PartName="/ppt/media/image7.jpeg" ContentType="image/jpeg"/>
  <Override PartName="/ppt/media/image23.jpeg" ContentType="image/jpeg"/>
  <Override PartName="/ppt/media/image8.jpeg" ContentType="image/jpeg"/>
  <Override PartName="/ppt/media/image24.jpeg" ContentType="image/jpeg"/>
  <Override PartName="/ppt/media/image9.jpeg" ContentType="image/jpeg"/>
  <Override PartName="/ppt/media/image25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6.jpeg" ContentType="image/jpeg"/>
  <Override PartName="/ppt/media/image1.jpeg" ContentType="image/jpeg"/>
  <Override PartName="/ppt/media/image15.jpeg" ContentType="image/jpeg"/>
  <Override PartName="/ppt/media/image26.jpeg" ContentType="image/jpeg"/>
  <Override PartName="/ppt/media/image17.jpeg" ContentType="image/jpeg"/>
  <Override PartName="/ppt/media/image2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www.fws.gov/refuge/patuxent/" TargetMode="External"/><Relationship Id="rId2" Type="http://schemas.openxmlformats.org/officeDocument/2006/relationships/hyperlink" Target="http://outdoors.pgparks.com/3436/Patuxent-River-Park" TargetMode="External"/><Relationship Id="rId3" Type="http://schemas.openxmlformats.org/officeDocument/2006/relationships/hyperlink" Target="https://www.greenbeltmd.gov/Home/Components/FacilityDirectory/FacilityDirectory/4/511" TargetMode="External"/><Relationship Id="rId4" Type="http://schemas.openxmlformats.org/officeDocument/2006/relationships/hyperlink" Target="https://www.fws.gov/refuge/blackwater/" TargetMode="External"/><Relationship Id="rId5" Type="http://schemas.openxmlformats.org/officeDocument/2006/relationships/hyperlink" Target="http://www.wildlifesouth.com/Locations/Virginia/WarblerRoad.html" TargetMode="External"/><Relationship Id="rId6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expertphotography.com/bird-photography-basics-how-to-take-great-photos-of-birds/" TargetMode="External"/><Relationship Id="rId2" Type="http://schemas.openxmlformats.org/officeDocument/2006/relationships/hyperlink" Target="https://digital-photography-school.com/10-incredible-bird-photography-tips-beginners/" TargetMode="External"/><Relationship Id="rId3" Type="http://schemas.openxmlformats.org/officeDocument/2006/relationships/hyperlink" Target="https://www.audubon.org/photography/how-tos" TargetMode="External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www.audubon.org/bird-guide" TargetMode="External"/><Relationship Id="rId2" Type="http://schemas.openxmlformats.org/officeDocument/2006/relationships/hyperlink" Target="https://ebird.org/" TargetMode="External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latin typeface="Arial"/>
              </a:rPr>
              <a:t>Photographing Birds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5877720" y="1554480"/>
            <a:ext cx="3997440" cy="38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latin typeface="Arial"/>
              </a:rPr>
              <a:t>Smaller birds- Songbirds,Warblers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latin typeface="Arial"/>
              </a:rPr>
              <a:t>Waterfowl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latin typeface="Arial"/>
              </a:rPr>
              <a:t>Kimberly Engle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Arial"/>
              </a:rPr>
              <a:t>GSFC Photo Club Meeting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Arial"/>
              </a:rPr>
              <a:t>April 8, 2020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166680" y="2377440"/>
            <a:ext cx="5516280" cy="320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“</a:t>
            </a:r>
            <a:r>
              <a:rPr b="0" lang="en-US" sz="3600" spc="-1" strike="noStrike">
                <a:latin typeface="Arial"/>
              </a:rPr>
              <a:t>You can’t go birding without this lens!”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431640" y="1381680"/>
            <a:ext cx="4780080" cy="291564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5394960" y="1603440"/>
            <a:ext cx="4480200" cy="150516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5212080" y="3657600"/>
            <a:ext cx="4518360" cy="138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504000" y="5940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Camera Settings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1145160" y="914400"/>
            <a:ext cx="7266960" cy="263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I prefer Shutter Priority, 1/640 min, depends on the bird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- 1/800 sufficient for most birds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- 1/1000 - 1/1250 for hummingbirds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- 1/1600 for puffins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Set Aperture range, or free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Set ISO range or max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I use Continuous Shooting (Burst Mode), low or high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I always shoot in Camera Raw so I can adjust photos later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Focus on the eyes!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973440" y="3840480"/>
            <a:ext cx="2500920" cy="161064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3931920" y="3785760"/>
            <a:ext cx="2194200" cy="160884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6766560" y="3815280"/>
            <a:ext cx="2333880" cy="1670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Camera Settings cont.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1097280" y="1738440"/>
            <a:ext cx="3200040" cy="219312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5029200" y="1097280"/>
            <a:ext cx="2925720" cy="182232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5577840" y="3114000"/>
            <a:ext cx="3931560" cy="228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78000" y="784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Locate your subject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74200" y="1097280"/>
            <a:ext cx="9209520" cy="455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If you want to explore and take photographs of whatever birds you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happen to see, some great places to go include: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- The Goddard Pond!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- Patuxent Research Refuge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https://www.fws.gov/refuge/patuxent/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- Patuxent River Park 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http://outdoors.pgparks.com/3436/Patuxent-River-Park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	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- Buddy Attick Lake Park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https://www.greenbeltmd.gov/Home/Components/FacilityDirectory/FacilityDirectory/4/511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- Blackwater Wildlife Refuge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4"/>
              </a:rPr>
              <a:t>https://www.fws.gov/refuge/blackwater/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	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- “Warbler Road” </a:t>
            </a: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5"/>
              </a:rPr>
              <a:t>http://www.wildlifesouth.com/Locations/Virginia/WarblerRoad.html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	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529560" y="9144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Composition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60560" y="1005840"/>
            <a:ext cx="9806040" cy="162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* “Rule of Thirds” helps create a pleasing image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* Avoid distractions such as branches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* Choose an interesting background if you can, or blur it using a low f-stop or in post processing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* Try to photographs the bird doing something interesting, like flying, singing, eating a worm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* A catch light in the eye makes the bird come alive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* Be patient!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1097280" y="2834640"/>
            <a:ext cx="3657240" cy="256212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5074920" y="2828160"/>
            <a:ext cx="3611520" cy="254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Composition cont.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15087600" y="5973120"/>
            <a:ext cx="2377080" cy="189036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640080" y="522720"/>
            <a:ext cx="2154240" cy="249444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3"/>
          <a:stretch/>
        </p:blipFill>
        <p:spPr>
          <a:xfrm>
            <a:off x="1660320" y="3200400"/>
            <a:ext cx="2179800" cy="237708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4"/>
          <a:stretch/>
        </p:blipFill>
        <p:spPr>
          <a:xfrm>
            <a:off x="3566160" y="1221120"/>
            <a:ext cx="2742840" cy="170460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5"/>
          <a:stretch/>
        </p:blipFill>
        <p:spPr>
          <a:xfrm>
            <a:off x="6949440" y="936000"/>
            <a:ext cx="2559960" cy="180684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6"/>
          <a:stretch/>
        </p:blipFill>
        <p:spPr>
          <a:xfrm>
            <a:off x="6035040" y="3017520"/>
            <a:ext cx="3110400" cy="245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0" dur="indefinite" restart="never" nodeType="tmRoot">
          <p:childTnLst>
            <p:seq>
              <p:cTn id="61" dur="indefinite" nodeType="mainSeq"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57200" y="466344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latin typeface="Arial"/>
              </a:rPr>
              <a:t>The End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005840" y="427680"/>
            <a:ext cx="7844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latin typeface="Arial"/>
              </a:rPr>
              <a:t>For more tips on photographing birds, check out: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365760" y="1097280"/>
            <a:ext cx="928008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https://expertphotography.com/bird-photography-basics-how-to-take-great-photos-of-birds/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https://digital-photography-school.com/10-incredible-bird-photography-tips-beginners/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3"/>
              </a:rPr>
              <a:t>https://www.audubon.org/photography/how-tos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1280160" y="2834640"/>
            <a:ext cx="3657240" cy="155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And if you’re bored and running out of things to watch on TV, this is a fun birding movie starring Steve Martin, Jack Black, and Owen Wilson.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4"/>
          <a:stretch/>
        </p:blipFill>
        <p:spPr>
          <a:xfrm>
            <a:off x="5212080" y="2811240"/>
            <a:ext cx="3200040" cy="1577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latin typeface="Arial"/>
              </a:rPr>
              <a:t>Things to consider before heading out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640080" y="1463040"/>
            <a:ext cx="6766200" cy="365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What is my OBJECTIVE?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Formulate a PLAN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What GEAR and EQUIPMENT do I need?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Which camera SETTINGS should I use?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Locate your SUBJECT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* Create a pleasing COMPOSITION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latin typeface="Arial"/>
              </a:rPr>
              <a:t>What is my Objective?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640080" y="1645920"/>
            <a:ext cx="8595000" cy="26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600" spc="-1" strike="noStrike">
                <a:latin typeface="Arial"/>
              </a:rPr>
              <a:t>*  Are you interested only in incidental or casual pictures?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>
                <a:latin typeface="Arial"/>
              </a:rPr>
              <a:t>*  Or are you in search of a specific bird? 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Incidental or Casual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48640" y="1280160"/>
            <a:ext cx="3108600" cy="392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 take my camera with me every day when I walk my dogs, so I’m prepared in case I see something interesting. I’m not looking for anything specific or maybe I plan to take pictures of something else, like deer.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Being prepared allowed me to get a few shots of at 6 female, male, and immature bald eagles in my neighbor’s farm field. And pic of what caused the commotion.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3893400" y="1275840"/>
            <a:ext cx="2141280" cy="140904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6581880" y="1463040"/>
            <a:ext cx="2378880" cy="1585800"/>
          </a:xfrm>
          <a:prstGeom prst="rect">
            <a:avLst/>
          </a:prstGeom>
          <a:ln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3923640" y="3200400"/>
            <a:ext cx="2019600" cy="155412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4"/>
          <a:stretch/>
        </p:blipFill>
        <p:spPr>
          <a:xfrm>
            <a:off x="6400800" y="3657600"/>
            <a:ext cx="2377080" cy="1584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Incidental or Casual cont.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2011680" y="1280160"/>
            <a:ext cx="5851800" cy="11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Sometimes I head out with the desire or intension of taking bird pictures, but I don’t know what I’ll see. Or I am looking for one subject and I find something else.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1189800" y="2926080"/>
            <a:ext cx="3016080" cy="231336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2"/>
          <a:stretch/>
        </p:blipFill>
        <p:spPr>
          <a:xfrm>
            <a:off x="5394960" y="2926080"/>
            <a:ext cx="3200040" cy="2342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504360" y="22644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Specific Bird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457200" y="2377800"/>
            <a:ext cx="3840120" cy="296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 wanted to see and take a picture of a prairie warbler, so studied what they like, figured out if and when they migrate to this area, the type of habitat they prefer, when they’re active, and memorized their call. I wound up going to a specific region of the Patuxent Research Refuge and found my warbler pretty easily by listening for its song.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822960" y="1280160"/>
            <a:ext cx="868644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If you want to photograph a specific bird, you should be familiar with that bird’s appearance, habitat, behavior (like time of day the bird is active), migration schedule (if applicable), and vocalizations.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4480560" y="2469240"/>
            <a:ext cx="4205880" cy="2711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Specific Bird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822960" y="1280160"/>
            <a:ext cx="868644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If you want to photograph a specific bird, you should be familiar with that bird’s appearance, habitat, behavior (like time of day the bird is active), migration schedule (if applicable), and vocalizations.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1" name="CustomShape 3"/>
          <p:cNvSpPr/>
          <p:nvPr/>
        </p:nvSpPr>
        <p:spPr>
          <a:xfrm>
            <a:off x="457200" y="2377440"/>
            <a:ext cx="3840120" cy="296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I wanted to see and take a picture of a prairie warbler, so studied what they like, figured out if and when they migrate to this area, the type of habitat they prefer, when they’re active, and memorized their call. I wound up going to a specific region of the Patuxent Research Refuge and found my warbler pretty easily by listening for its song.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4480560" y="2468880"/>
            <a:ext cx="4205880" cy="2711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" dur="indefinite" restart="never" nodeType="tmRoot">
          <p:childTnLst>
            <p:seq>
              <p:cTn id="43" dur="indefinite" nodeType="mainSeq"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504000" y="187200"/>
            <a:ext cx="9071280" cy="102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Formulate a Plan: </a:t>
            </a:r>
            <a:br/>
            <a:r>
              <a:rPr b="0" lang="en-US" sz="3600" spc="-1" strike="noStrike">
                <a:latin typeface="Arial"/>
              </a:rPr>
              <a:t>Use Bird Information Resources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365760" y="1463040"/>
            <a:ext cx="9235080" cy="111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1"/>
              </a:rPr>
              <a:t>https://www.audubon.org/bird-guide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 (general habitat and behavior info, pictures, songs)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hlinkClick r:id="rId2"/>
              </a:rPr>
              <a:t>https://ebird.org/</a:t>
            </a: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 (migration schedules, hot spots, rare bird alerts)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3"/>
          <a:stretch/>
        </p:blipFill>
        <p:spPr>
          <a:xfrm>
            <a:off x="1920240" y="2526840"/>
            <a:ext cx="5456160" cy="277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latin typeface="Arial"/>
              </a:rPr>
              <a:t>Gear and Equipment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643680" y="1280160"/>
            <a:ext cx="8042760" cy="41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* Binoculars!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- 8x is good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- 10x42 works better for me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* DSLR with fast focus + zoom lens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I use a Nikon D7200 or D7500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- 300mm min zoom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I have a Sigma 150-600mm (love this lens!)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* camera with superzoom (~1800mm)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nice for stationary objects and a clear view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focus is usually too slow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latin typeface="Arial"/>
              </a:rPr>
              <a:t>	</a:t>
            </a:r>
            <a:r>
              <a:rPr b="0" lang="en-US" sz="2200" spc="-1" strike="noStrike">
                <a:latin typeface="Arial"/>
              </a:rPr>
              <a:t>- need a tripod, especially for larger zooms 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Application>LibreOffice/6.4.2.2$MacOSX_X86_64 LibreOffice_project/4e471d8c02c9c90f512f7f9ead8875b57fcb1ec3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2020-04-06T15:57:35Z</dcterms:created>
  <dc:creator/>
  <dc:description/>
  <dc:language>en-US</dc:language>
  <cp:lastModifiedBy/>
  <dcterms:modified xsi:type="dcterms:W3CDTF">2020-04-08T11:05:40Z</dcterms:modified>
  <cp:revision>31</cp:revision>
  <dc:subject/>
  <dc:title/>
</cp:coreProperties>
</file>