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7" r:id="rId5"/>
    <p:sldId id="258" r:id="rId6"/>
    <p:sldId id="262" r:id="rId7"/>
    <p:sldId id="266" r:id="rId8"/>
    <p:sldId id="259" r:id="rId9"/>
    <p:sldId id="263" r:id="rId10"/>
    <p:sldId id="260" r:id="rId11"/>
    <p:sldId id="264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38400" y="323557"/>
            <a:ext cx="9144000" cy="1343538"/>
          </a:xfrm>
        </p:spPr>
        <p:txBody>
          <a:bodyPr anchor="b"/>
          <a:lstStyle>
            <a:lvl1pPr algn="ctr">
              <a:defRPr sz="6000" baseline="0"/>
            </a:lvl1pPr>
          </a:lstStyle>
          <a:p>
            <a:r>
              <a:rPr lang="en-US" dirty="0" smtClean="0"/>
              <a:t>Cropping Your Photos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E3B21-3E8A-4DBC-A051-87992C952C84}" type="datetimeFigureOut">
              <a:rPr lang="en-US" smtClean="0"/>
              <a:t>10/21/2016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B4E92-C131-4880-827E-DDAE3E3BF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414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E3B21-3E8A-4DBC-A051-87992C952C84}" type="datetimeFigureOut">
              <a:rPr lang="en-US" smtClean="0"/>
              <a:t>10/21/2016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B4E92-C131-4880-827E-DDAE3E3BF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626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E3B21-3E8A-4DBC-A051-87992C952C84}" type="datetimeFigureOut">
              <a:rPr lang="en-US" smtClean="0"/>
              <a:t>10/21/2016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B4E92-C131-4880-827E-DDAE3E3BF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362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E3B21-3E8A-4DBC-A051-87992C952C84}" type="datetimeFigureOut">
              <a:rPr lang="en-US" smtClean="0"/>
              <a:t>10/21/2016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B4E92-C131-4880-827E-DDAE3E3BF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125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E3B21-3E8A-4DBC-A051-87992C952C84}" type="datetimeFigureOut">
              <a:rPr lang="en-US" smtClean="0"/>
              <a:t>10/21/2016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B4E92-C131-4880-827E-DDAE3E3BF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827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E3B21-3E8A-4DBC-A051-87992C952C84}" type="datetimeFigureOut">
              <a:rPr lang="en-US" smtClean="0"/>
              <a:t>10/21/2016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B4E92-C131-4880-827E-DDAE3E3BF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420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E3B21-3E8A-4DBC-A051-87992C952C84}" type="datetimeFigureOut">
              <a:rPr lang="en-US" smtClean="0"/>
              <a:t>10/21/2016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B4E92-C131-4880-827E-DDAE3E3BF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655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E3B21-3E8A-4DBC-A051-87992C952C84}" type="datetimeFigureOut">
              <a:rPr lang="en-US" smtClean="0"/>
              <a:t>10/21/2016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B4E92-C131-4880-827E-DDAE3E3BF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926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E3B21-3E8A-4DBC-A051-87992C952C84}" type="datetimeFigureOut">
              <a:rPr lang="en-US" smtClean="0"/>
              <a:t>10/21/2016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B4E92-C131-4880-827E-DDAE3E3BF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393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E3B21-3E8A-4DBC-A051-87992C952C84}" type="datetimeFigureOut">
              <a:rPr lang="en-US" smtClean="0"/>
              <a:t>10/21/2016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B4E92-C131-4880-827E-DDAE3E3BF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718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E3B21-3E8A-4DBC-A051-87992C952C84}" type="datetimeFigureOut">
              <a:rPr lang="en-US" smtClean="0"/>
              <a:t>10/21/2016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B4E92-C131-4880-827E-DDAE3E3BF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794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Cropping Your Photos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3E3B21-3E8A-4DBC-A051-87992C952C84}" type="datetimeFigureOut">
              <a:rPr lang="en-US" smtClean="0"/>
              <a:t>10/21/2016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B4E92-C131-4880-827E-DDAE3E3BFA5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418" y="185738"/>
            <a:ext cx="1325563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642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1554478" y="1651379"/>
            <a:ext cx="9144000" cy="44539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What to Photograph</a:t>
            </a:r>
          </a:p>
          <a:p>
            <a:pPr lvl="1"/>
            <a:r>
              <a:rPr lang="en-US" dirty="0" smtClean="0"/>
              <a:t>Not necessarily the subject, but what part of the subject.  </a:t>
            </a:r>
          </a:p>
          <a:p>
            <a:pPr lvl="1"/>
            <a:r>
              <a:rPr lang="en-US" dirty="0" smtClean="0"/>
              <a:t>Distill</a:t>
            </a:r>
          </a:p>
          <a:p>
            <a:r>
              <a:rPr lang="en-US" dirty="0" smtClean="0"/>
              <a:t>Composition and Rules</a:t>
            </a:r>
          </a:p>
          <a:p>
            <a:pPr lvl="1"/>
            <a:r>
              <a:rPr lang="en-US" dirty="0" smtClean="0"/>
              <a:t>Balance</a:t>
            </a:r>
          </a:p>
          <a:p>
            <a:pPr lvl="1"/>
            <a:r>
              <a:rPr lang="en-US" dirty="0" smtClean="0"/>
              <a:t>Positive/Negative Space</a:t>
            </a:r>
          </a:p>
          <a:p>
            <a:pPr lvl="1"/>
            <a:r>
              <a:rPr lang="en-US" dirty="0" smtClean="0"/>
              <a:t>Rule of Thirds and others</a:t>
            </a:r>
          </a:p>
          <a:p>
            <a:r>
              <a:rPr lang="en-US" dirty="0" smtClean="0"/>
              <a:t>Mechanics of Cropping</a:t>
            </a:r>
          </a:p>
          <a:p>
            <a:pPr lvl="1"/>
            <a:r>
              <a:rPr lang="en-US" dirty="0" smtClean="0"/>
              <a:t>Get it right in the camera</a:t>
            </a:r>
          </a:p>
          <a:p>
            <a:r>
              <a:rPr lang="en-US" dirty="0" smtClean="0"/>
              <a:t>Post Processing</a:t>
            </a:r>
          </a:p>
          <a:p>
            <a:pPr lvl="1"/>
            <a:r>
              <a:rPr lang="en-US" dirty="0" smtClean="0"/>
              <a:t>Aspect Ratio</a:t>
            </a:r>
          </a:p>
          <a:p>
            <a:pPr lvl="1"/>
            <a:r>
              <a:rPr lang="en-US" dirty="0" smtClean="0"/>
              <a:t>Camera Distortion</a:t>
            </a:r>
          </a:p>
          <a:p>
            <a:pPr lvl="1"/>
            <a:r>
              <a:rPr lang="en-US" dirty="0" smtClean="0"/>
              <a:t>Anti-cropping</a:t>
            </a:r>
          </a:p>
          <a:p>
            <a:pPr algn="ctr"/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723290" y="701750"/>
            <a:ext cx="9144000" cy="5619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dirty="0" smtClean="0"/>
              <a:t>Cropping Your Photos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0241697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Cropping Your Photos</a:t>
            </a:r>
            <a:br>
              <a:rPr lang="en-US" dirty="0" smtClean="0"/>
            </a:br>
            <a:r>
              <a:rPr lang="en-US" sz="2400" dirty="0" smtClean="0"/>
              <a:t>Post Processing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Try different aspect ratios</a:t>
            </a:r>
          </a:p>
          <a:p>
            <a:pPr lvl="1"/>
            <a:r>
              <a:rPr lang="en-US" dirty="0"/>
              <a:t>Square vs 16 by </a:t>
            </a:r>
            <a:r>
              <a:rPr lang="en-US" dirty="0" smtClean="0"/>
              <a:t>9 vs custom vs…</a:t>
            </a:r>
            <a:endParaRPr lang="en-US" dirty="0"/>
          </a:p>
          <a:p>
            <a:pPr lvl="1"/>
            <a:r>
              <a:rPr lang="en-US" dirty="0"/>
              <a:t>Don't be scared to use unconventional aspect ratios</a:t>
            </a:r>
          </a:p>
          <a:p>
            <a:r>
              <a:rPr lang="en-US" dirty="0"/>
              <a:t>Rotate the image and fix camera distortion if possible.</a:t>
            </a:r>
          </a:p>
          <a:p>
            <a:r>
              <a:rPr lang="en-US" dirty="0"/>
              <a:t>Again, use windows doors gutters architecture details to </a:t>
            </a:r>
            <a:r>
              <a:rPr lang="en-US" dirty="0" smtClean="0"/>
              <a:t>frame, </a:t>
            </a:r>
            <a:r>
              <a:rPr lang="en-US" dirty="0"/>
              <a:t>level and </a:t>
            </a:r>
            <a:r>
              <a:rPr lang="en-US" dirty="0" smtClean="0"/>
              <a:t>balance</a:t>
            </a:r>
          </a:p>
          <a:p>
            <a:r>
              <a:rPr lang="en-US" dirty="0" smtClean="0"/>
              <a:t>Remove unwanted objects by cropping or using Clone Stamp or other Photoshop tool.  </a:t>
            </a:r>
          </a:p>
          <a:p>
            <a:r>
              <a:rPr lang="en-US" dirty="0" smtClean="0"/>
              <a:t>Anti-cropping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7932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Cropping Your Photos</a:t>
            </a:r>
            <a:br>
              <a:rPr lang="en-US" dirty="0" smtClean="0"/>
            </a:br>
            <a:r>
              <a:rPr lang="en-US" sz="2400" dirty="0" smtClean="0"/>
              <a:t>Post Processing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429" y="1690688"/>
            <a:ext cx="4424053" cy="33180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2123" y="1690688"/>
            <a:ext cx="3333780" cy="34408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1021" y="1690688"/>
            <a:ext cx="2822562" cy="42022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88162" y="5131558"/>
            <a:ext cx="2224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Landscape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80009" y="5892936"/>
            <a:ext cx="2224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Portrait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826720" y="5132400"/>
            <a:ext cx="2224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Square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2746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Cropping Your Photos</a:t>
            </a:r>
            <a:br>
              <a:rPr lang="en-US" dirty="0" smtClean="0"/>
            </a:br>
            <a:r>
              <a:rPr lang="en-US" sz="2400" dirty="0" smtClean="0"/>
              <a:t>Post Processing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961" y="1690688"/>
            <a:ext cx="6682078" cy="44595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66281" y="6359857"/>
            <a:ext cx="5895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Anti-Cropping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589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Cropping Your Photos</a:t>
            </a:r>
            <a:br>
              <a:rPr lang="en-US" dirty="0" smtClean="0"/>
            </a:br>
            <a:r>
              <a:rPr lang="en-US" sz="2700" dirty="0" smtClean="0"/>
              <a:t>What to Photograph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First decide why </a:t>
            </a:r>
            <a:r>
              <a:rPr lang="en-US" dirty="0" smtClean="0"/>
              <a:t>your are taking </a:t>
            </a:r>
            <a:r>
              <a:rPr lang="en-US" dirty="0"/>
              <a:t>the photo (what attracted you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Colorful architecture</a:t>
            </a:r>
          </a:p>
          <a:p>
            <a:pPr lvl="1"/>
            <a:r>
              <a:rPr lang="en-US" dirty="0" smtClean="0"/>
              <a:t>Family faces</a:t>
            </a:r>
          </a:p>
          <a:p>
            <a:pPr lvl="1"/>
            <a:r>
              <a:rPr lang="en-US" dirty="0" smtClean="0"/>
              <a:t>Wildlife</a:t>
            </a:r>
            <a:endParaRPr lang="en-US" dirty="0"/>
          </a:p>
          <a:p>
            <a:r>
              <a:rPr lang="en-US" dirty="0"/>
              <a:t>Then distill it and distill it </a:t>
            </a:r>
            <a:r>
              <a:rPr lang="en-US" dirty="0" smtClean="0"/>
              <a:t>again</a:t>
            </a:r>
          </a:p>
          <a:p>
            <a:pPr lvl="1"/>
            <a:r>
              <a:rPr lang="en-US" dirty="0"/>
              <a:t>By distilling there will be less confusion about what and how to crop later </a:t>
            </a:r>
            <a:endParaRPr lang="en-US" dirty="0" smtClean="0"/>
          </a:p>
          <a:p>
            <a:pPr lvl="1"/>
            <a:r>
              <a:rPr lang="en-US" dirty="0"/>
              <a:t>Distilling also results in a more impactful </a:t>
            </a:r>
            <a:r>
              <a:rPr lang="en-US" dirty="0" smtClean="0"/>
              <a:t>photo </a:t>
            </a:r>
            <a:endParaRPr lang="en-US" dirty="0"/>
          </a:p>
          <a:p>
            <a:r>
              <a:rPr lang="en-US" dirty="0"/>
              <a:t>Capture the essence of the object not the object itself</a:t>
            </a:r>
          </a:p>
          <a:p>
            <a:r>
              <a:rPr lang="en-US" dirty="0" smtClean="0"/>
              <a:t>Art </a:t>
            </a:r>
            <a:r>
              <a:rPr lang="en-US" dirty="0"/>
              <a:t>vs documentary photo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967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Cropping Your Photos</a:t>
            </a:r>
            <a:br>
              <a:rPr lang="en-US" dirty="0" smtClean="0"/>
            </a:br>
            <a:r>
              <a:rPr lang="en-US" sz="2700" dirty="0" smtClean="0"/>
              <a:t>What to Photograph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3799" y="2208628"/>
            <a:ext cx="5428982" cy="36232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456" y="2208628"/>
            <a:ext cx="5427746" cy="36224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85559" y="6164332"/>
            <a:ext cx="2497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Documentary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909520" y="6164332"/>
            <a:ext cx="2497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060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Cropping Your Photos</a:t>
            </a:r>
            <a:br>
              <a:rPr lang="en-US" dirty="0"/>
            </a:br>
            <a:r>
              <a:rPr lang="en-US" sz="2700" dirty="0"/>
              <a:t>What to Photograph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4717" y="1690688"/>
            <a:ext cx="4382566" cy="43825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17827" y="6305266"/>
            <a:ext cx="2156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Karen Smale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733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Cropping Your Photos</a:t>
            </a:r>
            <a:br>
              <a:rPr lang="en-US" dirty="0" smtClean="0"/>
            </a:br>
            <a:r>
              <a:rPr lang="en-US" sz="2700" dirty="0" smtClean="0"/>
              <a:t>Composition and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Try to achieve these qualities in the frame of the camera</a:t>
            </a:r>
          </a:p>
          <a:p>
            <a:pPr lvl="1"/>
            <a:r>
              <a:rPr lang="en-US" dirty="0"/>
              <a:t>Just feels </a:t>
            </a:r>
            <a:r>
              <a:rPr lang="en-US" dirty="0" smtClean="0"/>
              <a:t>right</a:t>
            </a:r>
          </a:p>
          <a:p>
            <a:pPr lvl="1"/>
            <a:r>
              <a:rPr lang="en-US" dirty="0" smtClean="0"/>
              <a:t>Balance</a:t>
            </a:r>
            <a:endParaRPr lang="en-US" dirty="0"/>
          </a:p>
          <a:p>
            <a:pPr lvl="1"/>
            <a:r>
              <a:rPr lang="en-US" dirty="0"/>
              <a:t>Harmony</a:t>
            </a:r>
          </a:p>
          <a:p>
            <a:pPr lvl="1"/>
            <a:r>
              <a:rPr lang="en-US" dirty="0"/>
              <a:t>Weight</a:t>
            </a:r>
          </a:p>
          <a:p>
            <a:pPr lvl="1"/>
            <a:r>
              <a:rPr lang="en-US" dirty="0" smtClean="0"/>
              <a:t>Negative </a:t>
            </a:r>
            <a:r>
              <a:rPr lang="en-US" dirty="0"/>
              <a:t>space is good</a:t>
            </a:r>
          </a:p>
          <a:p>
            <a:pPr lvl="1"/>
            <a:r>
              <a:rPr lang="en-US" dirty="0"/>
              <a:t>Negative space can counterbalance positive space.  Can add emotional weight</a:t>
            </a:r>
          </a:p>
          <a:p>
            <a:pPr lvl="1"/>
            <a:r>
              <a:rPr lang="en-US" dirty="0" smtClean="0"/>
              <a:t>Rule of Thirds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5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Cropping Your Photos</a:t>
            </a:r>
            <a:br>
              <a:rPr lang="en-US" dirty="0" smtClean="0"/>
            </a:br>
            <a:r>
              <a:rPr lang="en-US" sz="2700" dirty="0" smtClean="0"/>
              <a:t>Composition and Rules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695865"/>
            <a:ext cx="3854548" cy="38545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1311" y="1690688"/>
            <a:ext cx="5783302" cy="38597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2871" y="5649331"/>
            <a:ext cx="5145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Feels cramped and unbalanced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410359" y="5649331"/>
            <a:ext cx="5145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Negative balances positive and the photo breathes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399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Cropping Your Photos</a:t>
            </a:r>
            <a:br>
              <a:rPr lang="en-US" dirty="0"/>
            </a:br>
            <a:r>
              <a:rPr lang="en-US" sz="2700" dirty="0"/>
              <a:t>Composition and </a:t>
            </a:r>
            <a:r>
              <a:rPr lang="en-US" sz="2700" dirty="0" smtClean="0"/>
              <a:t>Rules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1056" y="1843727"/>
            <a:ext cx="5517978" cy="43971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66414" y="6240866"/>
            <a:ext cx="5859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Hiroshi Sugimoto Seascapes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689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Cropping Your Photos</a:t>
            </a:r>
            <a:br>
              <a:rPr lang="en-US" dirty="0" smtClean="0"/>
            </a:br>
            <a:r>
              <a:rPr lang="en-US" sz="2400" dirty="0" smtClean="0"/>
              <a:t>Mechanics of Cropping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Get it right in the camera</a:t>
            </a:r>
          </a:p>
          <a:p>
            <a:r>
              <a:rPr lang="en-US" dirty="0"/>
              <a:t>Decide upfront portrait or landscape </a:t>
            </a:r>
            <a:endParaRPr lang="en-US" dirty="0" smtClean="0"/>
          </a:p>
          <a:p>
            <a:r>
              <a:rPr lang="en-US" dirty="0" smtClean="0"/>
              <a:t>Zoom in and out</a:t>
            </a:r>
            <a:endParaRPr lang="en-US" dirty="0"/>
          </a:p>
          <a:p>
            <a:r>
              <a:rPr lang="en-US" dirty="0"/>
              <a:t>Use windows doors gutters architecture details to </a:t>
            </a:r>
            <a:r>
              <a:rPr lang="en-US" dirty="0" smtClean="0"/>
              <a:t>frame, </a:t>
            </a:r>
            <a:r>
              <a:rPr lang="en-US" dirty="0"/>
              <a:t>level and </a:t>
            </a:r>
            <a:r>
              <a:rPr lang="en-US" dirty="0" smtClean="0"/>
              <a:t>balance.  Leave space to correct camera distortion.  </a:t>
            </a:r>
            <a:endParaRPr lang="en-US" dirty="0"/>
          </a:p>
          <a:p>
            <a:r>
              <a:rPr lang="en-US" dirty="0"/>
              <a:t>No unwanted distractions unless you are sure you can Photoshop out </a:t>
            </a:r>
            <a:r>
              <a:rPr lang="en-US" dirty="0" smtClean="0"/>
              <a:t>later</a:t>
            </a:r>
            <a:endParaRPr lang="en-US" dirty="0"/>
          </a:p>
          <a:p>
            <a:r>
              <a:rPr lang="en-US" dirty="0"/>
              <a:t>It's ok to cut </a:t>
            </a:r>
            <a:r>
              <a:rPr lang="en-US" dirty="0" smtClean="0"/>
              <a:t>off things </a:t>
            </a:r>
            <a:r>
              <a:rPr lang="en-US" dirty="0"/>
              <a:t>(Adventure </a:t>
            </a:r>
            <a:r>
              <a:rPr lang="en-US" dirty="0" smtClean="0"/>
              <a:t>Theater)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12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Cropping Your Photos</a:t>
            </a:r>
            <a:br>
              <a:rPr lang="en-US" dirty="0" smtClean="0"/>
            </a:br>
            <a:r>
              <a:rPr lang="en-US" sz="2400" dirty="0" smtClean="0"/>
              <a:t>Mechanics of Cropping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4848" y="1690688"/>
            <a:ext cx="6922303" cy="45430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30220" y="6387152"/>
            <a:ext cx="5131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Adventure Theater, Glen Echo, MD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6530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321</Words>
  <Application>Microsoft Office PowerPoint</Application>
  <PresentationFormat>Widescreen</PresentationFormat>
  <Paragraphs>69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Cropping Your Photos What to Photograph</vt:lpstr>
      <vt:lpstr>Cropping Your Photos What to Photograph</vt:lpstr>
      <vt:lpstr>Cropping Your Photos What to Photograph</vt:lpstr>
      <vt:lpstr>Cropping Your Photos Composition and Rules</vt:lpstr>
      <vt:lpstr>Cropping Your Photos Composition and Rules</vt:lpstr>
      <vt:lpstr>Cropping Your Photos Composition and Rules</vt:lpstr>
      <vt:lpstr>Cropping Your Photos Mechanics of Cropping</vt:lpstr>
      <vt:lpstr>Cropping Your Photos Mechanics of Cropping</vt:lpstr>
      <vt:lpstr>Cropping Your Photos Post Processing</vt:lpstr>
      <vt:lpstr>Cropping Your Photos Post Processing</vt:lpstr>
      <vt:lpstr>Cropping Your Photos Post Processing</vt:lpstr>
    </vt:vector>
  </TitlesOfParts>
  <Company>NASA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Wohl, Andrew</dc:creator>
  <cp:lastModifiedBy>Wohl, Andrew</cp:lastModifiedBy>
  <cp:revision>45</cp:revision>
  <dcterms:created xsi:type="dcterms:W3CDTF">2016-10-13T15:15:48Z</dcterms:created>
  <dcterms:modified xsi:type="dcterms:W3CDTF">2016-10-21T12:38:44Z</dcterms:modified>
</cp:coreProperties>
</file>