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0" r:id="rId3"/>
    <p:sldId id="269" r:id="rId4"/>
    <p:sldId id="262" r:id="rId5"/>
    <p:sldId id="258" r:id="rId6"/>
    <p:sldId id="264" r:id="rId7"/>
    <p:sldId id="270" r:id="rId8"/>
    <p:sldId id="256" r:id="rId9"/>
    <p:sldId id="266" r:id="rId10"/>
    <p:sldId id="268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C8AC25E-8578-488F-B105-19C904F8E431}" v="444" dt="2020-10-13T15:40:44.558"/>
    <p1510:client id="{F8832EE5-0F40-4FFF-91C9-4F64BB9D3CF9}" v="16" dt="2020-10-13T15:44:58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32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13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85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11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90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431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9861" y="365126"/>
            <a:ext cx="6986679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25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86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45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283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75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9862" y="365126"/>
            <a:ext cx="69854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B3C6B-4711-452E-8D59-EEFA728DAF5A}" type="datetimeFigureOut">
              <a:rPr lang="en-US" smtClean="0"/>
              <a:t>10/15/20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139FB-B958-433D-B6C8-C96807EB53B8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30" y="365126"/>
            <a:ext cx="1218406" cy="1155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6801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cebook.com/groups/15960990882051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91987" y="1122363"/>
            <a:ext cx="8160026" cy="2387600"/>
          </a:xfrm>
        </p:spPr>
        <p:txBody>
          <a:bodyPr/>
          <a:lstStyle/>
          <a:p>
            <a:r>
              <a:rPr lang="en-US" dirty="0"/>
              <a:t>2020 Membership Meeting</a:t>
            </a: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7A248C8F-07CF-104A-A507-8F85F062DFE7}"/>
              </a:ext>
            </a:extLst>
          </p:cNvPr>
          <p:cNvSpPr txBox="1">
            <a:spLocks/>
          </p:cNvSpPr>
          <p:nvPr/>
        </p:nvSpPr>
        <p:spPr>
          <a:xfrm>
            <a:off x="685800" y="5466521"/>
            <a:ext cx="7772400" cy="80983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latin typeface="+mn-lt"/>
              </a:rPr>
              <a:t>October 14, 2020</a:t>
            </a:r>
          </a:p>
        </p:txBody>
      </p:sp>
    </p:spTree>
    <p:extLst>
      <p:ext uri="{BB962C8B-B14F-4D97-AF65-F5344CB8AC3E}">
        <p14:creationId xmlns:p14="http://schemas.microsoft.com/office/powerpoint/2010/main" val="3535547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MPA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70000" lnSpcReduction="20000"/>
          </a:bodyPr>
          <a:lstStyle/>
          <a:p>
            <a:r>
              <a:rPr lang="en-US" dirty="0">
                <a:cs typeface="Calibri"/>
              </a:rPr>
              <a:t>Many events throughout year; most became virtual due to coronavirus</a:t>
            </a:r>
          </a:p>
          <a:p>
            <a:pPr lvl="1"/>
            <a:r>
              <a:rPr lang="en-US" dirty="0"/>
              <a:t>Odyssey of Light Seminar, online 10/17-18</a:t>
            </a:r>
            <a:endParaRPr lang="en-US" dirty="0">
              <a:cs typeface="Calibri"/>
            </a:endParaRPr>
          </a:p>
          <a:p>
            <a:pPr lvl="1"/>
            <a:r>
              <a:rPr lang="en-US" dirty="0">
                <a:cs typeface="Calibri"/>
              </a:rPr>
              <a:t>8 Artist Spotlight talks, $17,500 raised for MD Food Bank</a:t>
            </a:r>
          </a:p>
          <a:p>
            <a:pPr lvl="1"/>
            <a:r>
              <a:rPr lang="en-US" dirty="0">
                <a:cs typeface="Calibri"/>
              </a:rPr>
              <a:t>Blackwater NWR Milky Way trip</a:t>
            </a:r>
          </a:p>
          <a:p>
            <a:pPr lvl="1"/>
            <a:r>
              <a:rPr lang="en-US" dirty="0">
                <a:cs typeface="Calibri"/>
              </a:rPr>
              <a:t>Upcoming Post-processing webinar</a:t>
            </a:r>
            <a:endParaRPr lang="en-US" dirty="0"/>
          </a:p>
          <a:p>
            <a:r>
              <a:rPr lang="en-US" dirty="0"/>
              <a:t>2020 MPA Photo Contest</a:t>
            </a:r>
          </a:p>
          <a:p>
            <a:pPr lvl="1"/>
            <a:r>
              <a:rPr lang="en-US" dirty="0"/>
              <a:t>Bill </a:t>
            </a:r>
            <a:r>
              <a:rPr lang="en-US" dirty="0" err="1"/>
              <a:t>Dusterwald</a:t>
            </a:r>
            <a:r>
              <a:rPr lang="en-US" dirty="0"/>
              <a:t> won third place in "Dramatic Weather" with his "… New Mexico" image.</a:t>
            </a:r>
          </a:p>
          <a:p>
            <a:pPr lvl="1"/>
            <a:r>
              <a:rPr lang="en-US" dirty="0"/>
              <a:t>Wayne's photograph "Rainbow and Osprey" and Karen's photograph "Chicago Reflections" were invited to be on display with the MPA photo contest images</a:t>
            </a:r>
            <a:endParaRPr lang="en-US" dirty="0">
              <a:cs typeface="Calibri"/>
            </a:endParaRPr>
          </a:p>
          <a:p>
            <a:r>
              <a:rPr lang="en-US" dirty="0"/>
              <a:t>Judges Training</a:t>
            </a:r>
          </a:p>
          <a:p>
            <a:pPr lvl="1"/>
            <a:r>
              <a:rPr lang="en-US" dirty="0"/>
              <a:t>Keith Chamberlin and Bill </a:t>
            </a:r>
            <a:r>
              <a:rPr lang="en-US" dirty="0" err="1"/>
              <a:t>Dusterwald</a:t>
            </a:r>
            <a:r>
              <a:rPr lang="en-US" dirty="0"/>
              <a:t> completed training</a:t>
            </a:r>
            <a:endParaRPr lang="en-US" dirty="0">
              <a:cs typeface="Calibri"/>
            </a:endParaRPr>
          </a:p>
          <a:p>
            <a:r>
              <a:rPr lang="en-US" dirty="0"/>
              <a:t>Travelling Exhibit: two images on a rotating basis</a:t>
            </a:r>
          </a:p>
          <a:p>
            <a:r>
              <a:rPr lang="en-US" dirty="0">
                <a:cs typeface="Calibri" panose="020F0502020204030204"/>
              </a:rPr>
              <a:t>Facebook group: </a:t>
            </a:r>
            <a:r>
              <a:rPr lang="en-US" dirty="0">
                <a:cs typeface="Calibri" panose="020F0502020204030204"/>
                <a:hlinkClick r:id="rId2"/>
              </a:rPr>
              <a:t>https://www.facebook.com/groups/159609908820511</a:t>
            </a:r>
            <a:r>
              <a:rPr lang="en-US" dirty="0">
                <a:cs typeface="Calibri" panose="020F0502020204030204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37547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Coming Attractions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4039" y="1488333"/>
            <a:ext cx="7886700" cy="4120898"/>
          </a:xfrm>
        </p:spPr>
        <p:txBody>
          <a:bodyPr>
            <a:normAutofit/>
          </a:bodyPr>
          <a:lstStyle/>
          <a:p>
            <a:r>
              <a:rPr lang="en-US" b="1" dirty="0"/>
              <a:t>SHOWCASE!  Week of November 16</a:t>
            </a:r>
          </a:p>
          <a:p>
            <a:pPr lvl="1"/>
            <a:r>
              <a:rPr lang="en-US" dirty="0"/>
              <a:t>Online showcase using the club Flickr account</a:t>
            </a:r>
          </a:p>
          <a:p>
            <a:pPr lvl="1"/>
            <a:r>
              <a:rPr lang="en-US" dirty="0"/>
              <a:t>Virtual Reception on the evening of Wednesday, November 18 </a:t>
            </a:r>
          </a:p>
          <a:p>
            <a:pPr lvl="1"/>
            <a:r>
              <a:rPr lang="en-US" dirty="0"/>
              <a:t>People’s Choice Awards, voting done online</a:t>
            </a:r>
          </a:p>
          <a:p>
            <a:r>
              <a:rPr lang="en-US" dirty="0"/>
              <a:t>More great meetings, Snap and Shares, field trips, exhibits, and workshops</a:t>
            </a:r>
          </a:p>
          <a:p>
            <a:r>
              <a:rPr lang="en-US" dirty="0"/>
              <a:t>MPA events and classes</a:t>
            </a:r>
          </a:p>
          <a:p>
            <a:r>
              <a:rPr lang="en-US" dirty="0"/>
              <a:t>2021 – the club’s 40</a:t>
            </a:r>
            <a:r>
              <a:rPr lang="en-US" baseline="30000" dirty="0"/>
              <a:t>th</a:t>
            </a:r>
            <a:r>
              <a:rPr lang="en-US" dirty="0"/>
              <a:t> anniversary!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428" y="5609230"/>
            <a:ext cx="7935922" cy="646331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rgbClr val="00B0F0"/>
                </a:solidFill>
                <a:latin typeface="Broadway" panose="04040905080B02020502" pitchFamily="82" charset="0"/>
              </a:rPr>
              <a:t>What else would you like to do?</a:t>
            </a:r>
          </a:p>
        </p:txBody>
      </p:sp>
    </p:spTree>
    <p:extLst>
      <p:ext uri="{BB962C8B-B14F-4D97-AF65-F5344CB8AC3E}">
        <p14:creationId xmlns:p14="http://schemas.microsoft.com/office/powerpoint/2010/main" val="2132210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411" y="382711"/>
            <a:ext cx="7886700" cy="1325563"/>
          </a:xfrm>
        </p:spPr>
        <p:txBody>
          <a:bodyPr/>
          <a:lstStyle/>
          <a:p>
            <a:r>
              <a:rPr lang="en-US" dirty="0"/>
              <a:t>Current Board (Executive Committee)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594" y="2090057"/>
            <a:ext cx="6564573" cy="40869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President		Kristin Rutkowski</a:t>
            </a:r>
          </a:p>
          <a:p>
            <a:pPr marL="0" indent="0">
              <a:buNone/>
            </a:pPr>
            <a:r>
              <a:rPr lang="en-US" dirty="0"/>
              <a:t>Vice President	Dave </a:t>
            </a:r>
            <a:r>
              <a:rPr lang="en-US" dirty="0" err="1"/>
              <a:t>Schaible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Secretary		Raghu </a:t>
            </a:r>
            <a:r>
              <a:rPr lang="en-US" dirty="0" err="1"/>
              <a:t>Tumkur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Treasurer		Scott Hull</a:t>
            </a:r>
          </a:p>
          <a:p>
            <a:pPr marL="0" indent="0">
              <a:buNone/>
            </a:pPr>
            <a:r>
              <a:rPr lang="en-US" dirty="0"/>
              <a:t>Webmaster		Karen Smale</a:t>
            </a:r>
          </a:p>
        </p:txBody>
      </p:sp>
    </p:spTree>
    <p:extLst>
      <p:ext uri="{BB962C8B-B14F-4D97-AF65-F5344CB8AC3E}">
        <p14:creationId xmlns:p14="http://schemas.microsoft.com/office/powerpoint/2010/main" val="3296016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8411" y="382711"/>
            <a:ext cx="7886700" cy="1325563"/>
          </a:xfrm>
        </p:spPr>
        <p:txBody>
          <a:bodyPr/>
          <a:lstStyle/>
          <a:p>
            <a:r>
              <a:rPr lang="en-US" dirty="0"/>
              <a:t>2019-2020 Special Chairs/Coordinators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5594" y="2090057"/>
            <a:ext cx="6564573" cy="408690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Picnic			Steve Fantasia	</a:t>
            </a:r>
          </a:p>
          <a:p>
            <a:pPr marL="0" indent="0">
              <a:buNone/>
            </a:pPr>
            <a:r>
              <a:rPr lang="en-US" dirty="0"/>
              <a:t>Field Trips		Brent Warner </a:t>
            </a:r>
          </a:p>
          <a:p>
            <a:pPr marL="0" indent="0">
              <a:buNone/>
            </a:pPr>
            <a:r>
              <a:rPr lang="en-US" dirty="0"/>
              <a:t>Building 1 Exhibits	Wayne Robinson	</a:t>
            </a:r>
          </a:p>
          <a:p>
            <a:pPr marL="0" indent="0">
              <a:buNone/>
            </a:pPr>
            <a:r>
              <a:rPr lang="en-US" dirty="0"/>
              <a:t>Showcase		Karen </a:t>
            </a:r>
            <a:r>
              <a:rPr lang="en-US" dirty="0" err="1"/>
              <a:t>Smale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Education		Bill </a:t>
            </a:r>
            <a:r>
              <a:rPr lang="en-US" dirty="0" err="1"/>
              <a:t>Dusterwald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895031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2021 Election Slate of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895" y="1829883"/>
            <a:ext cx="7906455" cy="410142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President		Kristin Rutkowski</a:t>
            </a:r>
          </a:p>
          <a:p>
            <a:pPr marL="0" indent="0">
              <a:buNone/>
            </a:pPr>
            <a:r>
              <a:rPr lang="en-US" dirty="0"/>
              <a:t>Vice President	Kimberly Engle</a:t>
            </a:r>
          </a:p>
          <a:p>
            <a:pPr marL="0" indent="0">
              <a:buNone/>
            </a:pPr>
            <a:r>
              <a:rPr lang="en-US" dirty="0"/>
              <a:t>Secretary		Raghu </a:t>
            </a:r>
            <a:r>
              <a:rPr lang="en-US" dirty="0" err="1"/>
              <a:t>Tumkur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Treasurer		Scott Hull</a:t>
            </a:r>
          </a:p>
          <a:p>
            <a:pPr marL="0" indent="0">
              <a:buNone/>
            </a:pPr>
            <a:r>
              <a:rPr lang="en-US" dirty="0"/>
              <a:t>Webmaster		Karen Smale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i="1" dirty="0">
                <a:solidFill>
                  <a:srgbClr val="FF0000"/>
                </a:solidFill>
              </a:rPr>
              <a:t>Additional nominations from the floor?</a:t>
            </a:r>
          </a:p>
        </p:txBody>
      </p:sp>
    </p:spTree>
    <p:extLst>
      <p:ext uri="{BB962C8B-B14F-4D97-AF65-F5344CB8AC3E}">
        <p14:creationId xmlns:p14="http://schemas.microsoft.com/office/powerpoint/2010/main" val="3348051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as of 10/2020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7725361"/>
              </p:ext>
            </p:extLst>
          </p:nvPr>
        </p:nvGraphicFramePr>
        <p:xfrm>
          <a:off x="1722001" y="2139141"/>
          <a:ext cx="5565041" cy="3167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569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3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43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 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FY 2019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FY 2020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Total Membership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59</a:t>
                      </a:r>
                      <a:endParaRPr lang="en-US" sz="24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Badged Members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54</a:t>
                      </a:r>
                      <a:endParaRPr lang="en-US" sz="24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55</a:t>
                      </a:r>
                      <a:endParaRPr lang="en-US" sz="24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Family Members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algn="ctr">
                        <a:lnSpc>
                          <a:spcPct val="114999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dirty="0">
                          <a:effectLst/>
                          <a:latin typeface="Calibri"/>
                          <a:cs typeface="Times New Roman"/>
                        </a:rPr>
                        <a:t>0</a:t>
                      </a:r>
                      <a:endParaRPr lang="en-US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457200" marR="0" lvl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Retired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Civil Servants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16</a:t>
                      </a:r>
                      <a:endParaRPr lang="en-US" sz="24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Contractors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37</a:t>
                      </a:r>
                      <a:endParaRPr lang="en-US" sz="24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39</a:t>
                      </a:r>
                      <a:endParaRPr lang="en-US" sz="24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Other (Intern)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3</a:t>
                      </a:r>
                      <a:endParaRPr lang="en-US" sz="24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0</a:t>
                      </a:r>
                      <a:endParaRPr lang="en-US" sz="2400" dirty="0">
                        <a:effectLst/>
                        <a:latin typeface="Calibri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6577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698523"/>
              </p:ext>
            </p:extLst>
          </p:nvPr>
        </p:nvGraphicFramePr>
        <p:xfrm>
          <a:off x="1265493" y="2389162"/>
          <a:ext cx="5681217" cy="1319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249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FY 2020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Starting Balance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$1566</a:t>
                      </a:r>
                      <a:endParaRPr lang="en-US" sz="2000" b="1" baseline="30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Dues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$300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Ending Balance</a:t>
                      </a:r>
                      <a:endParaRPr lang="en-US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$1866</a:t>
                      </a:r>
                      <a:endParaRPr lang="en-US" sz="2000" b="1" baseline="30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194215" y="1473028"/>
            <a:ext cx="639040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Our fiscal year runs </a:t>
            </a:r>
            <a:r>
              <a:rPr lang="en-US" altLang="en-US" sz="2000" dirty="0">
                <a:ea typeface="Calibri" panose="020F0502020204030204" pitchFamily="34" charset="0"/>
                <a:cs typeface="Times New Roman"/>
              </a:rPr>
              <a:t>10/31/2019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 to </a:t>
            </a:r>
            <a:r>
              <a:rPr lang="en-US" altLang="en-US" sz="2000" dirty="0">
                <a:ea typeface="Calibri" panose="020F0502020204030204" pitchFamily="34" charset="0"/>
                <a:cs typeface="Times New Roman"/>
              </a:rPr>
              <a:t>10/30/2020</a:t>
            </a:r>
            <a:br>
              <a:rPr lang="en-US" altLang="en-US" sz="20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Annual dues are $5 (</a:t>
            </a:r>
            <a:r>
              <a:rPr lang="en-US" altLang="en-US" sz="2000" dirty="0">
                <a:ea typeface="Calibri" panose="020F0502020204030204" pitchFamily="34" charset="0"/>
                <a:cs typeface="Times New Roman"/>
              </a:rPr>
              <a:t>on hold</a:t>
            </a:r>
            <a:r>
              <a:rPr kumimoji="0" lang="en-US" altLang="en-US" sz="2000" b="0" i="0" u="none" strike="noStrike" cap="none" normalizeH="0" dirty="0">
                <a:ln>
                  <a:noFill/>
                </a:ln>
                <a:effectLst/>
                <a:ea typeface="Calibri" panose="020F0502020204030204" pitchFamily="34" charset="0"/>
                <a:cs typeface="Times New Roman"/>
              </a:rPr>
              <a:t> for mandated telework period)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effectLst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18179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6A22-BB8E-3147-8E1C-7B0640F77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Coronavirus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13DCAB-BCF9-5D4C-B69F-C152770BD6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Starting in mid-March, all in-person club activities were postponed or cancelled or held virtually.</a:t>
            </a:r>
          </a:p>
          <a:p>
            <a:r>
              <a:rPr lang="en-US" dirty="0"/>
              <a:t>We kept our creativity flowing with our “COVID-19 Photo Projects” album, sharing our art with each other during the pandemic.</a:t>
            </a:r>
          </a:p>
          <a:p>
            <a:r>
              <a:rPr lang="en-US" dirty="0"/>
              <a:t>We were able to share our club with more of Goddard through virtual meetings.  Club attendance has remained high.</a:t>
            </a:r>
          </a:p>
          <a:p>
            <a:r>
              <a:rPr lang="en-US" dirty="0"/>
              <a:t>Telework remains the norm for most of us into FY2021, and our virtual meetings and events will continue.</a:t>
            </a:r>
          </a:p>
        </p:txBody>
      </p:sp>
    </p:spTree>
    <p:extLst>
      <p:ext uri="{BB962C8B-B14F-4D97-AF65-F5344CB8AC3E}">
        <p14:creationId xmlns:p14="http://schemas.microsoft.com/office/powerpoint/2010/main" val="83498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2019-2020 Accomplishments</a:t>
            </a:r>
          </a:p>
        </p:txBody>
      </p:sp>
      <p:sp>
        <p:nvSpPr>
          <p:cNvPr id="6" name="Text Placeholder 6"/>
          <p:cNvSpPr txBox="1">
            <a:spLocks/>
          </p:cNvSpPr>
          <p:nvPr/>
        </p:nvSpPr>
        <p:spPr>
          <a:xfrm>
            <a:off x="1689705" y="1483885"/>
            <a:ext cx="2530797" cy="44767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Monthly Meetings (10)</a:t>
            </a:r>
          </a:p>
        </p:txBody>
      </p:sp>
      <p:sp>
        <p:nvSpPr>
          <p:cNvPr id="7" name="Content Placeholder 7"/>
          <p:cNvSpPr txBox="1">
            <a:spLocks/>
          </p:cNvSpPr>
          <p:nvPr/>
        </p:nvSpPr>
        <p:spPr>
          <a:xfrm>
            <a:off x="1689705" y="1931560"/>
            <a:ext cx="2530797" cy="3821390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Photography as a Business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Collages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Aviation Photography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Photography at Blackwater Wildlife Refuge &amp; Environs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Photographing Birds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Photographing Fireflies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Flickr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Putting your best virtual foot forward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Roundtable: equity between photographer and subject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Cameras &amp; Gear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  <p:sp>
        <p:nvSpPr>
          <p:cNvPr id="8" name="Text Placeholder 6"/>
          <p:cNvSpPr txBox="1">
            <a:spLocks/>
          </p:cNvSpPr>
          <p:nvPr/>
        </p:nvSpPr>
        <p:spPr>
          <a:xfrm>
            <a:off x="4609504" y="1483885"/>
            <a:ext cx="2530797" cy="461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Snap and Shares (10)</a:t>
            </a: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4609504" y="1945848"/>
            <a:ext cx="2530797" cy="380710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People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Food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Threes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Architecture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Reflections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Vintage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Nighttime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Industrial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Get high / shoot low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/>
              <a:t>Seasons</a:t>
            </a: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8475274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2019-2020 Accomplishments</a:t>
            </a:r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1114369" y="1459707"/>
            <a:ext cx="3569194" cy="4619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Photo Field Trips (3)</a:t>
            </a:r>
          </a:p>
        </p:txBody>
      </p:sp>
      <p:sp>
        <p:nvSpPr>
          <p:cNvPr id="11" name="Content Placeholder 7"/>
          <p:cNvSpPr txBox="1">
            <a:spLocks/>
          </p:cNvSpPr>
          <p:nvPr/>
        </p:nvSpPr>
        <p:spPr>
          <a:xfrm>
            <a:off x="1114369" y="1921670"/>
            <a:ext cx="3569193" cy="1717355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Model Photo Shoot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College Park Aviation Museum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1400" dirty="0"/>
              <a:t>Old Salem Church &amp; Cemetery costume shoot</a:t>
            </a:r>
          </a:p>
        </p:txBody>
      </p:sp>
      <p:sp>
        <p:nvSpPr>
          <p:cNvPr id="12" name="Text Placeholder 6"/>
          <p:cNvSpPr txBox="1">
            <a:spLocks/>
          </p:cNvSpPr>
          <p:nvPr/>
        </p:nvSpPr>
        <p:spPr>
          <a:xfrm>
            <a:off x="4843192" y="1453083"/>
            <a:ext cx="2530797" cy="461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Building 1 Exhibits (4)</a:t>
            </a:r>
          </a:p>
        </p:txBody>
      </p:sp>
      <p:sp>
        <p:nvSpPr>
          <p:cNvPr id="13" name="Content Placeholder 7"/>
          <p:cNvSpPr txBox="1">
            <a:spLocks/>
          </p:cNvSpPr>
          <p:nvPr/>
        </p:nvSpPr>
        <p:spPr>
          <a:xfrm>
            <a:off x="4843192" y="1915047"/>
            <a:ext cx="2530797" cy="186050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Silhouettes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Wood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Shoot it 5 Ways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Minimalism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(suspended due to COVID-19)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  <p:sp>
        <p:nvSpPr>
          <p:cNvPr id="14" name="Text Placeholder 6"/>
          <p:cNvSpPr txBox="1">
            <a:spLocks/>
          </p:cNvSpPr>
          <p:nvPr/>
        </p:nvSpPr>
        <p:spPr>
          <a:xfrm>
            <a:off x="1114369" y="3888435"/>
            <a:ext cx="3569193" cy="461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Special Events (5)</a:t>
            </a:r>
          </a:p>
        </p:txBody>
      </p:sp>
      <p:sp>
        <p:nvSpPr>
          <p:cNvPr id="15" name="Content Placeholder 7"/>
          <p:cNvSpPr txBox="1">
            <a:spLocks/>
          </p:cNvSpPr>
          <p:nvPr/>
        </p:nvSpPr>
        <p:spPr>
          <a:xfrm>
            <a:off x="1114368" y="4352576"/>
            <a:ext cx="3569193" cy="2073792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Showcase – including judging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Headshots workshop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Retirement Party for Nancy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Critique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Post-processing in PS &amp; Lightroom workshop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Kaleidoscope images workshop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Course: Intro to Digital Photography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endParaRPr lang="en-US" sz="1400" dirty="0"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30DA7A62-AF45-5548-8B7C-74CD3BD8E8F0}"/>
              </a:ext>
            </a:extLst>
          </p:cNvPr>
          <p:cNvSpPr txBox="1">
            <a:spLocks/>
          </p:cNvSpPr>
          <p:nvPr/>
        </p:nvSpPr>
        <p:spPr>
          <a:xfrm>
            <a:off x="4843192" y="4101717"/>
            <a:ext cx="2530797" cy="46196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Notable Photo </a:t>
            </a:r>
            <a:r>
              <a:rPr lang="en-US" sz="1800" b="1" dirty="0" err="1"/>
              <a:t>Opps</a:t>
            </a:r>
            <a:endParaRPr lang="en-US" sz="1800" b="1" dirty="0"/>
          </a:p>
        </p:txBody>
      </p:sp>
      <p:sp>
        <p:nvSpPr>
          <p:cNvPr id="17" name="Content Placeholder 7">
            <a:extLst>
              <a:ext uri="{FF2B5EF4-FFF2-40B4-BE49-F238E27FC236}">
                <a16:creationId xmlns:a16="http://schemas.microsoft.com/office/drawing/2014/main" id="{BCFB83A6-7822-6249-8B26-9F3367D2E2A3}"/>
              </a:ext>
            </a:extLst>
          </p:cNvPr>
          <p:cNvSpPr txBox="1">
            <a:spLocks/>
          </p:cNvSpPr>
          <p:nvPr/>
        </p:nvSpPr>
        <p:spPr>
          <a:xfrm>
            <a:off x="4843192" y="4563679"/>
            <a:ext cx="2530797" cy="1860508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ISS transit of Moon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Rocket launches from Wallops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Comet NEOWISE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COVID-19 projects</a:t>
            </a:r>
          </a:p>
          <a:p>
            <a:pPr marL="0" indent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None/>
            </a:pPr>
            <a:r>
              <a:rPr lang="en-US" sz="1400" dirty="0"/>
              <a:t>Heron Rookery</a:t>
            </a:r>
          </a:p>
        </p:txBody>
      </p:sp>
    </p:spTree>
    <p:extLst>
      <p:ext uri="{BB962C8B-B14F-4D97-AF65-F5344CB8AC3E}">
        <p14:creationId xmlns:p14="http://schemas.microsoft.com/office/powerpoint/2010/main" val="2104209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978</TotalTime>
  <Words>603</Words>
  <Application>Microsoft Macintosh PowerPoint</Application>
  <PresentationFormat>On-screen Show (4:3)</PresentationFormat>
  <Paragraphs>132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Broadway</vt:lpstr>
      <vt:lpstr>Calibri</vt:lpstr>
      <vt:lpstr>Calibri Light</vt:lpstr>
      <vt:lpstr>Office Theme</vt:lpstr>
      <vt:lpstr>2020 Membership Meeting</vt:lpstr>
      <vt:lpstr>Current Board (Executive Committee) Members</vt:lpstr>
      <vt:lpstr>2019-2020 Special Chairs/Coordinators</vt:lpstr>
      <vt:lpstr>2021 Election Slate of Officers</vt:lpstr>
      <vt:lpstr>Membership as of 10/2020</vt:lpstr>
      <vt:lpstr>Finances</vt:lpstr>
      <vt:lpstr>Coronavirus</vt:lpstr>
      <vt:lpstr>2019-2020 Accomplishments</vt:lpstr>
      <vt:lpstr>2019-2020 Accomplishments</vt:lpstr>
      <vt:lpstr>MPA Overview</vt:lpstr>
      <vt:lpstr>Coming Attractions</vt:lpstr>
    </vt:vector>
  </TitlesOfParts>
  <Company>HPES ACES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Rosenbaum, Nancy B. (GSFC-400.0)[ASRC RESEARCH &amp; TECHNOLOGY SOLUTIONS]</dc:creator>
  <cp:lastModifiedBy>Smale, Karen M. (GSFC-606.1)[ADNET SYSTEMS INC]</cp:lastModifiedBy>
  <cp:revision>147</cp:revision>
  <dcterms:created xsi:type="dcterms:W3CDTF">2016-10-07T18:52:31Z</dcterms:created>
  <dcterms:modified xsi:type="dcterms:W3CDTF">2020-10-15T15:26:00Z</dcterms:modified>
</cp:coreProperties>
</file>