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3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3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9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0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3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0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2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8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6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9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1C4-36EC-4575-A67A-AB8E0806785D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D45DB-9A26-42AD-AA22-EA8A80AE5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7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4bQc36r5e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Focusing Lessons</a:t>
            </a:r>
            <a:br>
              <a:rPr lang="en-US" dirty="0" smtClean="0"/>
            </a:br>
            <a:r>
              <a:rPr lang="en-US" sz="2700" dirty="0" smtClean="0"/>
              <a:t>(I should have)</a:t>
            </a:r>
            <a:br>
              <a:rPr lang="en-US" sz="2700" dirty="0" smtClean="0"/>
            </a:br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Hull</a:t>
            </a:r>
          </a:p>
          <a:p>
            <a:r>
              <a:rPr lang="en-US" dirty="0" smtClean="0"/>
              <a:t>October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OLYMPUS Master 2\2018\10\03\PA0358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39143" y="1571257"/>
            <a:ext cx="3427414" cy="257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Blur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rot="20738299">
            <a:off x="6976601" y="2400580"/>
            <a:ext cx="352498" cy="34154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0400" y="1600200"/>
            <a:ext cx="1295400" cy="29702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Subject movement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→ increase shutter speed, maybe </a:t>
            </a:r>
            <a:br>
              <a:rPr lang="en-US" sz="2800" dirty="0" smtClean="0"/>
            </a:br>
            <a:r>
              <a:rPr lang="en-US" sz="2800" dirty="0" smtClean="0"/>
              <a:t>      </a:t>
            </a:r>
            <a:r>
              <a:rPr lang="en-US" sz="2800" b="1" dirty="0" smtClean="0"/>
              <a:t>sensitivity         </a:t>
            </a:r>
            <a:r>
              <a:rPr lang="en-US" sz="2800" dirty="0" smtClean="0"/>
              <a:t> (</a:t>
            </a:r>
            <a:r>
              <a:rPr lang="en-US" sz="2800" b="1" dirty="0" smtClean="0"/>
              <a:t>CF/small subject</a:t>
            </a:r>
            <a:r>
              <a:rPr lang="en-US" sz="2800" dirty="0" smtClean="0"/>
              <a:t>)</a:t>
            </a:r>
            <a:endParaRPr lang="en-US" dirty="0" smtClean="0"/>
          </a:p>
          <a:p>
            <a:r>
              <a:rPr lang="en-US" b="1" dirty="0" smtClean="0"/>
              <a:t>Camera movement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→ image stabilization, monopod, tripod</a:t>
            </a:r>
          </a:p>
          <a:p>
            <a:r>
              <a:rPr lang="en-US" b="1" dirty="0" smtClean="0"/>
              <a:t>Slow autofocus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→ patience; maximize the light input</a:t>
            </a:r>
            <a:endParaRPr lang="en-US" dirty="0" smtClean="0"/>
          </a:p>
          <a:p>
            <a:r>
              <a:rPr lang="en-US" dirty="0" smtClean="0"/>
              <a:t>Misplaced focus</a:t>
            </a:r>
            <a:br>
              <a:rPr lang="en-US" dirty="0" smtClean="0"/>
            </a:br>
            <a:r>
              <a:rPr lang="en-US" sz="3000" dirty="0" smtClean="0"/>
              <a:t>→ check your AF point; learn to recompose</a:t>
            </a:r>
            <a:br>
              <a:rPr lang="en-US" sz="3000" dirty="0" smtClean="0"/>
            </a:br>
            <a:r>
              <a:rPr lang="en-US" sz="3000" dirty="0" smtClean="0"/>
              <a:t>→ focus 1/3 into the field</a:t>
            </a:r>
            <a:endParaRPr lang="en-US" dirty="0" smtClean="0"/>
          </a:p>
          <a:p>
            <a:r>
              <a:rPr lang="en-US" dirty="0" smtClean="0"/>
              <a:t>Confused camera and/or operator</a:t>
            </a:r>
            <a:br>
              <a:rPr lang="en-US" dirty="0" smtClean="0"/>
            </a:br>
            <a:r>
              <a:rPr lang="en-US" sz="3000" dirty="0" smtClean="0"/>
              <a:t>→ deep cleansing breath; re-check your settings</a:t>
            </a:r>
            <a:endParaRPr lang="en-US" dirty="0" smtClean="0"/>
          </a:p>
          <a:p>
            <a:r>
              <a:rPr lang="en-US" b="1" dirty="0" smtClean="0"/>
              <a:t>Too little depth of field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→ chimp a lot; when in doubt, retake w/ several apertures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4576" y="3186687"/>
            <a:ext cx="730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Camera focus point</a:t>
            </a:r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609647" y="2670860"/>
            <a:ext cx="400753" cy="52954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877900" y="3936946"/>
            <a:ext cx="250393" cy="33025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5867" y="4102073"/>
            <a:ext cx="763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Intended subject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Light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Causes lots of problems</a:t>
            </a:r>
          </a:p>
          <a:p>
            <a:pPr lvl="1"/>
            <a:r>
              <a:rPr lang="en-US" dirty="0" smtClean="0"/>
              <a:t>Low contrast</a:t>
            </a:r>
          </a:p>
          <a:p>
            <a:pPr lvl="1"/>
            <a:r>
              <a:rPr lang="en-US" dirty="0" smtClean="0"/>
              <a:t>AF searching and slow</a:t>
            </a:r>
          </a:p>
          <a:p>
            <a:pPr lvl="1"/>
            <a:r>
              <a:rPr lang="en-US" dirty="0" smtClean="0"/>
              <a:t>Long exposure and camera shake</a:t>
            </a:r>
          </a:p>
          <a:p>
            <a:pPr lvl="1"/>
            <a:r>
              <a:rPr lang="en-US" dirty="0" smtClean="0"/>
              <a:t>Possibly subject movement</a:t>
            </a:r>
          </a:p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Poorly lit subject</a:t>
            </a:r>
          </a:p>
          <a:p>
            <a:pPr lvl="1"/>
            <a:r>
              <a:rPr lang="en-US" dirty="0" smtClean="0"/>
              <a:t>Polarizing filter</a:t>
            </a:r>
          </a:p>
          <a:p>
            <a:pPr lvl="1"/>
            <a:r>
              <a:rPr lang="en-US" dirty="0" smtClean="0"/>
              <a:t>Low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Focus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Steady subject </a:t>
            </a:r>
            <a:r>
              <a:rPr lang="en-US" u="sng" dirty="0" smtClean="0"/>
              <a:t>and</a:t>
            </a:r>
            <a:r>
              <a:rPr lang="en-US" dirty="0" smtClean="0"/>
              <a:t> camera, works great</a:t>
            </a:r>
          </a:p>
          <a:p>
            <a:r>
              <a:rPr lang="en-US" dirty="0" smtClean="0"/>
              <a:t>Focus your viewfinder first!</a:t>
            </a:r>
          </a:p>
          <a:p>
            <a:r>
              <a:rPr lang="en-US" dirty="0" smtClean="0"/>
              <a:t>Some lenses have a switch for MF/AF</a:t>
            </a:r>
          </a:p>
          <a:p>
            <a:r>
              <a:rPr lang="en-US" dirty="0" smtClean="0"/>
              <a:t>Live view or EVF can magnify the image </a:t>
            </a:r>
          </a:p>
          <a:p>
            <a:r>
              <a:rPr lang="en-US" dirty="0" smtClean="0"/>
              <a:t>I have a button set</a:t>
            </a:r>
            <a:br>
              <a:rPr lang="en-US" dirty="0" smtClean="0"/>
            </a:br>
            <a:r>
              <a:rPr lang="en-US" dirty="0" smtClean="0"/>
              <a:t>to switch AF/MF</a:t>
            </a:r>
          </a:p>
          <a:p>
            <a:r>
              <a:rPr lang="en-US" b="1" dirty="0" smtClean="0"/>
              <a:t>Don’t forget </a:t>
            </a:r>
            <a:br>
              <a:rPr lang="en-US" b="1" dirty="0" smtClean="0"/>
            </a:br>
            <a:r>
              <a:rPr lang="en-US" b="1" dirty="0" smtClean="0"/>
              <a:t>you’re in MF, </a:t>
            </a:r>
            <a:br>
              <a:rPr lang="en-US" b="1" dirty="0" smtClean="0"/>
            </a:br>
            <a:r>
              <a:rPr lang="en-US" b="1" dirty="0" smtClean="0"/>
              <a:t>though!</a:t>
            </a:r>
            <a:endParaRPr lang="en-US" b="1" dirty="0"/>
          </a:p>
        </p:txBody>
      </p:sp>
      <p:pic>
        <p:nvPicPr>
          <p:cNvPr id="1026" name="Picture 2" descr="I:\OLYMPUS Master 2\2018\10\08\PA086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30558"/>
            <a:ext cx="3896341" cy="292264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869950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/>
              <a:t>Test Your AF (or practice MF)</a:t>
            </a:r>
            <a:endParaRPr lang="en-US" sz="4400" b="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752600"/>
            <a:ext cx="476096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4691063"/>
          </a:xfrm>
        </p:spPr>
        <p:txBody>
          <a:bodyPr>
            <a:normAutofit fontScale="92500" lnSpcReduction="20000"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3200" dirty="0" smtClean="0"/>
              <a:t>DSLRKIT Lens Focus Calibration Tool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3200" dirty="0" smtClean="0"/>
              <a:t>Printed on cardstock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3200" dirty="0" smtClean="0"/>
              <a:t>Folds to form a wedge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3200" dirty="0" smtClean="0"/>
              <a:t>Focus targets at the zero point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3200" dirty="0" smtClean="0"/>
              <a:t>Test to see where AF really focuses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3200" dirty="0" smtClean="0"/>
              <a:t>Some cameras can calibrate the AF settings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3200" dirty="0" smtClean="0"/>
              <a:t>About $2-3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22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https://www.youtube.com/watch?v=x4bQc36r5ek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Somewhat dated (2012) when he references </a:t>
            </a:r>
            <a:br>
              <a:rPr lang="en-US" sz="2800" dirty="0" smtClean="0"/>
            </a:br>
            <a:r>
              <a:rPr lang="en-US" sz="2800" dirty="0" smtClean="0"/>
              <a:t>“new” equipment</a:t>
            </a:r>
          </a:p>
          <a:p>
            <a:r>
              <a:rPr lang="en-US" sz="2800" dirty="0" smtClean="0"/>
              <a:t>Pick a Focus Point</a:t>
            </a:r>
          </a:p>
          <a:p>
            <a:r>
              <a:rPr lang="en-US" sz="2800" dirty="0" smtClean="0"/>
              <a:t>Focus and Recompose</a:t>
            </a:r>
          </a:p>
          <a:p>
            <a:r>
              <a:rPr lang="en-US" sz="2800" dirty="0" smtClean="0"/>
              <a:t>Look for High Contrast Regions</a:t>
            </a:r>
          </a:p>
          <a:p>
            <a:r>
              <a:rPr lang="en-US" sz="2800" dirty="0" smtClean="0"/>
              <a:t>Manual Pre-focus for Action</a:t>
            </a:r>
          </a:p>
          <a:p>
            <a:r>
              <a:rPr lang="en-US" sz="2800" dirty="0" smtClean="0"/>
              <a:t>Live View Magnification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35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Focusing Lessons (I should have) Learned</vt:lpstr>
      <vt:lpstr>Sources of Blur</vt:lpstr>
      <vt:lpstr>Low Light Issues</vt:lpstr>
      <vt:lpstr>Manual Focus Mode</vt:lpstr>
      <vt:lpstr>Test Your AF (or practice MF)</vt:lpstr>
      <vt:lpstr>Video Tips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Lessons (I should have) Learned</dc:title>
  <dc:creator>Scott Hull</dc:creator>
  <cp:lastModifiedBy>Hull, Scott M. (GSFC-5920)</cp:lastModifiedBy>
  <cp:revision>9</cp:revision>
  <dcterms:created xsi:type="dcterms:W3CDTF">2018-10-10T02:14:46Z</dcterms:created>
  <dcterms:modified xsi:type="dcterms:W3CDTF">2018-10-15T17:56:28Z</dcterms:modified>
</cp:coreProperties>
</file>