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3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7184FC-4509-4C4F-A744-29B858C4A0F9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DCD220-1753-4792-A978-B115B90B51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lor_space" TargetMode="External"/><Relationship Id="rId2" Type="http://schemas.openxmlformats.org/officeDocument/2006/relationships/hyperlink" Target="http://en.wikipedia.org/wiki/Color_manag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Interpolation" TargetMode="External"/><Relationship Id="rId4" Type="http://schemas.openxmlformats.org/officeDocument/2006/relationships/hyperlink" Target="http://en.wikipedia.org/wiki/International_Color_Consortiu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Color Profiles</a:t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Color profiles in photography</a:t>
            </a:r>
          </a:p>
          <a:p>
            <a:r>
              <a:rPr lang="en-US" dirty="0" smtClean="0"/>
              <a:t>Bob Peters, GSFC Photo Club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Photoshop manages color, Printer software must be set to “no color correction” or similar</a:t>
            </a:r>
          </a:p>
          <a:p>
            <a:r>
              <a:rPr lang="en-US" dirty="0" smtClean="0"/>
              <a:t>If printer software is color correction, PhotoShop must be set to “Printer Manages color”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Never, ever have both printer and Photoshop manage colors!!!!!!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Profiles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photo-i.co.uk/Reviews/printers/Epson%20Pro3800/images2/Photoshop-settin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09800"/>
            <a:ext cx="2381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Profiling</a:t>
            </a:r>
            <a:endParaRPr lang="en-US" dirty="0"/>
          </a:p>
        </p:txBody>
      </p:sp>
      <p:pic>
        <p:nvPicPr>
          <p:cNvPr id="5" name="Picture 4" descr="http://www.photo-i.co.uk/Reviews/printers/Epson%20Pro3800/images2/Double-profile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09800"/>
            <a:ext cx="2381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29200" y="5334000"/>
            <a:ext cx="1578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Double profile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Saturation</a:t>
            </a:r>
            <a:r>
              <a:rPr lang="en-US" dirty="0"/>
              <a:t>, hue, brightness, or 3 colors, most cameras use Super RGB (higher saturation than RGB), amount of red, green, </a:t>
            </a:r>
            <a:r>
              <a:rPr lang="en-US" dirty="0" smtClean="0"/>
              <a:t>blue</a:t>
            </a:r>
            <a:endParaRPr lang="en-US" dirty="0"/>
          </a:p>
          <a:p>
            <a:pPr lvl="1"/>
            <a:r>
              <a:rPr lang="en-US" dirty="0"/>
              <a:t>Does the camera sensor accurately record </a:t>
            </a:r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the monitor accurately display color recorded by the camera 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the printer/projector accurately reproduce the color of the monitor</a:t>
            </a:r>
          </a:p>
          <a:p>
            <a:r>
              <a:rPr lang="en-US" dirty="0"/>
              <a:t>Reproducing color print especially iffy because different papers will produce different colors from the same printer and same ink.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defines color?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sz="2400" dirty="0" smtClean="0"/>
              <a:t>In </a:t>
            </a:r>
            <a:r>
              <a:rPr lang="en-US" sz="2400" u="sng" dirty="0" smtClean="0">
                <a:hlinkClick r:id="rId2" tooltip="Color management"/>
              </a:rPr>
              <a:t>color management</a:t>
            </a:r>
            <a:r>
              <a:rPr lang="en-US" sz="2400" dirty="0" smtClean="0"/>
              <a:t>, an </a:t>
            </a:r>
            <a:r>
              <a:rPr lang="en-US" sz="2400" b="1" dirty="0" smtClean="0"/>
              <a:t>ICC profile</a:t>
            </a:r>
            <a:r>
              <a:rPr lang="en-US" sz="2400" dirty="0" smtClean="0"/>
              <a:t> is a set of data that characterizes a color input or output device, or a </a:t>
            </a:r>
            <a:r>
              <a:rPr lang="en-US" sz="2400" u="sng" dirty="0" smtClean="0">
                <a:hlinkClick r:id="rId3" tooltip="Color space"/>
              </a:rPr>
              <a:t>color space</a:t>
            </a:r>
            <a:r>
              <a:rPr lang="en-US" sz="2400" dirty="0" smtClean="0"/>
              <a:t>, according to standards promulgated by the </a:t>
            </a:r>
            <a:r>
              <a:rPr lang="en-US" sz="2400" u="sng" dirty="0" smtClean="0">
                <a:hlinkClick r:id="rId4" tooltip="International Color Consortium"/>
              </a:rPr>
              <a:t>International Color Consortium</a:t>
            </a:r>
            <a:r>
              <a:rPr lang="en-US" sz="2400" dirty="0" smtClean="0"/>
              <a:t> (ICC). Profiles describe the color attributes of a particular device or viewing requirement by defining a mapping between the device source or target </a:t>
            </a:r>
            <a:r>
              <a:rPr lang="en-US" sz="2400" u="sng" dirty="0" smtClean="0">
                <a:hlinkClick r:id="rId3" tooltip="Color space"/>
              </a:rPr>
              <a:t>color space</a:t>
            </a:r>
            <a:r>
              <a:rPr lang="en-US" sz="2400" dirty="0" smtClean="0"/>
              <a:t> and a </a:t>
            </a:r>
            <a:r>
              <a:rPr lang="en-US" sz="2400" i="1" dirty="0" smtClean="0"/>
              <a:t>profile connection space</a:t>
            </a:r>
            <a:r>
              <a:rPr lang="en-US" sz="2400" dirty="0" smtClean="0"/>
              <a:t> (PCS)…. Mappings may be specified using tables, to which </a:t>
            </a:r>
            <a:r>
              <a:rPr lang="en-US" sz="2400" u="sng" dirty="0" smtClean="0">
                <a:hlinkClick r:id="rId5" tooltip="Interpolation"/>
              </a:rPr>
              <a:t>interpolation</a:t>
            </a:r>
            <a:r>
              <a:rPr lang="en-US" sz="2400" dirty="0" smtClean="0"/>
              <a:t> is applied, or through a series of parameters for transformations.”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ICC Profile?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Deviations from Real color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86000"/>
            <a:ext cx="4114800" cy="2874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100" dirty="0" smtClean="0"/>
              <a:t>Does the camera sensor accurately record color -&gt; Does the monitor accurately display color recorded by the camera -&gt; does the printer/projector accurately reproduce the color of the monitor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Scene	Camera	  Monitor	   Print</a:t>
            </a:r>
          </a:p>
          <a:p>
            <a:pPr>
              <a:buNone/>
            </a:pPr>
            <a:r>
              <a:rPr lang="en-US" dirty="0" smtClean="0"/>
              <a:t>						   </a:t>
            </a:r>
          </a:p>
          <a:p>
            <a:pPr>
              <a:buNone/>
            </a:pPr>
            <a:r>
              <a:rPr lang="en-US" dirty="0" smtClean="0"/>
              <a:t>					     </a:t>
            </a:r>
            <a:r>
              <a:rPr lang="en-US" dirty="0" smtClean="0"/>
              <a:t>        This </a:t>
            </a:r>
            <a:r>
              <a:rPr lang="en-US" dirty="0" smtClean="0"/>
              <a:t>talk</a:t>
            </a:r>
          </a:p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smtClean="0"/>
              <a:t>    Color </a:t>
            </a:r>
            <a:r>
              <a:rPr lang="en-US" dirty="0" smtClean="0"/>
              <a:t>Monkey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Flow 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52600" y="3810000"/>
            <a:ext cx="60960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638800" y="3810000"/>
            <a:ext cx="60960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724400" y="3962400"/>
            <a:ext cx="0" cy="1371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943600" y="3886200"/>
            <a:ext cx="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33800" y="3842084"/>
            <a:ext cx="60960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Most people prefer more saturated colors that accurate colors</a:t>
            </a:r>
          </a:p>
          <a:p>
            <a:r>
              <a:rPr lang="en-US" sz="2800" dirty="0" smtClean="0"/>
              <a:t>People almost always want warmer face tones, even experienced photographers do not judge color accurately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don’t always want accurate color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7306797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Either printer software or photo editing software (Photoshop) can  be used to profile printer</a:t>
            </a:r>
          </a:p>
          <a:p>
            <a:r>
              <a:rPr lang="en-US" dirty="0" smtClean="0"/>
              <a:t>Profiles are paper specific, type and brand</a:t>
            </a:r>
          </a:p>
          <a:p>
            <a:r>
              <a:rPr lang="en-US" dirty="0" smtClean="0"/>
              <a:t>Paper profiles supplied by printer are specific to printer manufacturers paper, 3</a:t>
            </a:r>
            <a:r>
              <a:rPr lang="en-US" baseline="30000" dirty="0" smtClean="0"/>
              <a:t>rd</a:t>
            </a:r>
            <a:r>
              <a:rPr lang="en-US" dirty="0" smtClean="0"/>
              <a:t> party paper suppliers supply profiles for common printers</a:t>
            </a:r>
          </a:p>
          <a:p>
            <a:r>
              <a:rPr lang="en-US" dirty="0" smtClean="0"/>
              <a:t>Printer profiles are easier to use, fewer profiles</a:t>
            </a:r>
          </a:p>
          <a:p>
            <a:r>
              <a:rPr lang="en-US" dirty="0" smtClean="0"/>
              <a:t>Can make custom profiles with appropriate software/hardware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Printer Profiles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87846" y="1481138"/>
            <a:ext cx="676830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Printer Software Manages Color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00" y="2209800"/>
            <a:ext cx="0" cy="6858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40916" y="1481138"/>
            <a:ext cx="68621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PhotoShop manages color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20000" y="2209800"/>
            <a:ext cx="0" cy="6858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389</TotalTime>
  <Words>379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Concourse</vt:lpstr>
      <vt:lpstr>Color Profiles </vt:lpstr>
      <vt:lpstr>What defines color?  </vt:lpstr>
      <vt:lpstr>What is an ICC Profile?</vt:lpstr>
      <vt:lpstr>Deviations from Real color</vt:lpstr>
      <vt:lpstr>The Flow  </vt:lpstr>
      <vt:lpstr>You don’t always want accurate color</vt:lpstr>
      <vt:lpstr>Printer Profiles</vt:lpstr>
      <vt:lpstr>Printer Software Manages Color</vt:lpstr>
      <vt:lpstr>PhotoShop manages color</vt:lpstr>
      <vt:lpstr>Double Profiles</vt:lpstr>
      <vt:lpstr>Double Profiling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Profiles (in courage?)</dc:title>
  <dc:creator>R Peters</dc:creator>
  <cp:lastModifiedBy>Peters, Robert A. (GSFC-417.0)[STELLAR SOLUTIONS, INC]</cp:lastModifiedBy>
  <cp:revision>12</cp:revision>
  <dcterms:created xsi:type="dcterms:W3CDTF">2015-03-29T20:41:51Z</dcterms:created>
  <dcterms:modified xsi:type="dcterms:W3CDTF">2015-04-06T14:28:29Z</dcterms:modified>
</cp:coreProperties>
</file>