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49" d="100"/>
          <a:sy n="49" d="100"/>
        </p:scale>
        <p:origin x="72"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B3C1B-CBF6-42A7-A3EE-9DC2D6DFBC3D}" type="datetimeFigureOut">
              <a:rPr lang="en-US" smtClean="0"/>
              <a:t>10/8/2019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E81C2C-FCDD-4A68-B4EA-5399BABD6CD5}" type="slidenum">
              <a:rPr lang="en-US" smtClean="0"/>
              <a:t>‹#›</a:t>
            </a:fld>
            <a:endParaRPr lang="en-US"/>
          </a:p>
        </p:txBody>
      </p:sp>
    </p:spTree>
    <p:extLst>
      <p:ext uri="{BB962C8B-B14F-4D97-AF65-F5344CB8AC3E}">
        <p14:creationId xmlns:p14="http://schemas.microsoft.com/office/powerpoint/2010/main" val="3900416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a:t>
            </a:r>
            <a:r>
              <a:rPr lang="en-US" baseline="0" dirty="0" smtClean="0"/>
              <a:t> answer the questions, use Flickr and show examples</a:t>
            </a:r>
            <a:endParaRPr lang="en-US" dirty="0"/>
          </a:p>
        </p:txBody>
      </p:sp>
      <p:sp>
        <p:nvSpPr>
          <p:cNvPr id="4" name="Slide Number Placeholder 3"/>
          <p:cNvSpPr>
            <a:spLocks noGrp="1"/>
          </p:cNvSpPr>
          <p:nvPr>
            <p:ph type="sldNum" sz="quarter" idx="10"/>
          </p:nvPr>
        </p:nvSpPr>
        <p:spPr/>
        <p:txBody>
          <a:bodyPr/>
          <a:lstStyle/>
          <a:p>
            <a:fld id="{F8E81C2C-FCDD-4A68-B4EA-5399BABD6CD5}" type="slidenum">
              <a:rPr lang="en-US" smtClean="0"/>
              <a:t>2</a:t>
            </a:fld>
            <a:endParaRPr lang="en-US"/>
          </a:p>
        </p:txBody>
      </p:sp>
    </p:spTree>
    <p:extLst>
      <p:ext uri="{BB962C8B-B14F-4D97-AF65-F5344CB8AC3E}">
        <p14:creationId xmlns:p14="http://schemas.microsoft.com/office/powerpoint/2010/main" val="381386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7A307-D1C4-46D2-B5AE-0D092A2007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DFACA9-7B9F-4D5A-8BB4-71927721A1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8EB2F3-2D00-41DF-9F87-6E087FC580AA}"/>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5" name="Footer Placeholder 4">
            <a:extLst>
              <a:ext uri="{FF2B5EF4-FFF2-40B4-BE49-F238E27FC236}">
                <a16:creationId xmlns:a16="http://schemas.microsoft.com/office/drawing/2014/main" id="{E9AD9E27-099D-4BDF-90E6-79D419C6A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83DED8-FD42-48A9-AF7C-4B6CC659A159}"/>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220897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EC7BE-B3FA-46BD-AC2F-77FFB1563E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47444E-F667-453B-B0CE-8F96F0B822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B6BC9-6D64-4B80-A5A0-0396E9C5C27C}"/>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5" name="Footer Placeholder 4">
            <a:extLst>
              <a:ext uri="{FF2B5EF4-FFF2-40B4-BE49-F238E27FC236}">
                <a16:creationId xmlns:a16="http://schemas.microsoft.com/office/drawing/2014/main" id="{4907AAE2-6D09-4E27-85FD-EF0BB8613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BB6C6-413B-4FF5-ABB4-6D0C80252546}"/>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149238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091E1E-A7CB-4DFF-BC4D-6A7A45A378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7490AD-068C-4C97-81A8-90E000B229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4D654-03F0-4A01-8B22-0EF4492D7A68}"/>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5" name="Footer Placeholder 4">
            <a:extLst>
              <a:ext uri="{FF2B5EF4-FFF2-40B4-BE49-F238E27FC236}">
                <a16:creationId xmlns:a16="http://schemas.microsoft.com/office/drawing/2014/main" id="{EA432E6A-D6B3-4367-95CD-2DB17AA29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D5088C-CDDA-493E-AAE5-E28BEFC8AC7D}"/>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379592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E7726-975F-4BCF-9E12-E323F3D515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70FECE-40D0-4CDC-9C10-71F60E6D83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02674-8E8D-4A0A-834A-4F6417864064}"/>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5" name="Footer Placeholder 4">
            <a:extLst>
              <a:ext uri="{FF2B5EF4-FFF2-40B4-BE49-F238E27FC236}">
                <a16:creationId xmlns:a16="http://schemas.microsoft.com/office/drawing/2014/main" id="{22E8E127-7884-4E94-9274-D62CE3E69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4C162-DAE4-48B8-A46D-7D65C43C4FE9}"/>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79683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AAC71-AE3A-401F-B97B-9D6901106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38667A-4F1B-44FC-8CDA-936739412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78F5B-3826-4C49-AD7A-08CEF9F88E58}"/>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5" name="Footer Placeholder 4">
            <a:extLst>
              <a:ext uri="{FF2B5EF4-FFF2-40B4-BE49-F238E27FC236}">
                <a16:creationId xmlns:a16="http://schemas.microsoft.com/office/drawing/2014/main" id="{DD6FAB27-8CA3-46F5-9A92-770B05E58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84849-0B7D-4E50-8E19-C093E8D59B56}"/>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55073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74B0-9CE1-4F57-90EB-E5C5955915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6C0D19-471E-41B9-AA11-69E216CDFF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572A35-248B-4037-B125-70DA4017C1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01EB51-2CE7-476F-8170-9DFAC7083F27}"/>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6" name="Footer Placeholder 5">
            <a:extLst>
              <a:ext uri="{FF2B5EF4-FFF2-40B4-BE49-F238E27FC236}">
                <a16:creationId xmlns:a16="http://schemas.microsoft.com/office/drawing/2014/main" id="{3AB4A1BE-C409-42D2-9E5C-00C5788411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776B9-A497-4C47-B5A3-2C10F4D73054}"/>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144224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4CDCA-75A4-4559-B0A4-CE913C69C2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BA9EBF-FB92-42A6-92F7-B9344A5D26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18F63B-ED35-4131-A3B6-349548A335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F91CD1-DDA8-4DB1-A4A4-CCCEBF697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DD04B4-C2CA-4D45-A658-66EFC88C79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3562FA-12A3-4FB9-AA17-8553D0008040}"/>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8" name="Footer Placeholder 7">
            <a:extLst>
              <a:ext uri="{FF2B5EF4-FFF2-40B4-BE49-F238E27FC236}">
                <a16:creationId xmlns:a16="http://schemas.microsoft.com/office/drawing/2014/main" id="{35F0BF88-A6AD-45BD-8336-426C280E01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D8C882-5CF3-4A54-A167-E4A665BDEB11}"/>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67466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4FDE4-1DB5-4FCB-96F5-12A1E0218E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E0EF2F-52AF-49A3-836A-8B268D0C910D}"/>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4" name="Footer Placeholder 3">
            <a:extLst>
              <a:ext uri="{FF2B5EF4-FFF2-40B4-BE49-F238E27FC236}">
                <a16:creationId xmlns:a16="http://schemas.microsoft.com/office/drawing/2014/main" id="{DE5D2AC1-228C-494E-A8D3-19ADDFF11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AAB0B7-7612-4284-AA3C-9148B670A410}"/>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292978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F46726-25D6-43BB-B273-892D7505F42F}"/>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3" name="Footer Placeholder 2">
            <a:extLst>
              <a:ext uri="{FF2B5EF4-FFF2-40B4-BE49-F238E27FC236}">
                <a16:creationId xmlns:a16="http://schemas.microsoft.com/office/drawing/2014/main" id="{EB946C49-04A0-4988-BE8E-36ADEFD2D2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DA1BC7-1164-4678-AC8E-5E2DFD33736E}"/>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258976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F3E71-98F6-4280-85A4-148C49AD83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1D32F2-55A8-4B65-A7BB-9EBDC1DCFE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14EBCB-FDA0-477B-A466-1CCA68D296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E11EF-7897-4E9B-BFFA-A8EB98B81D83}"/>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6" name="Footer Placeholder 5">
            <a:extLst>
              <a:ext uri="{FF2B5EF4-FFF2-40B4-BE49-F238E27FC236}">
                <a16:creationId xmlns:a16="http://schemas.microsoft.com/office/drawing/2014/main" id="{521D77FD-4BFC-43EC-8179-2F1CF832AE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3E2735-1D01-4127-80C5-B02497FE039E}"/>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279617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5DFA2-C238-4CE2-8C6A-BE712551FF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B85D85-70D9-4465-95DB-F82F4D0D75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6A79D6-12C5-4410-9465-D3E435207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E0C952-1204-4797-BAEC-53A98617980D}"/>
              </a:ext>
            </a:extLst>
          </p:cNvPr>
          <p:cNvSpPr>
            <a:spLocks noGrp="1"/>
          </p:cNvSpPr>
          <p:nvPr>
            <p:ph type="dt" sz="half" idx="10"/>
          </p:nvPr>
        </p:nvSpPr>
        <p:spPr/>
        <p:txBody>
          <a:bodyPr/>
          <a:lstStyle/>
          <a:p>
            <a:fld id="{78127DC8-7035-47EB-B2BB-B189BC838696}" type="datetimeFigureOut">
              <a:rPr lang="en-US" smtClean="0"/>
              <a:t>10/8/2019</a:t>
            </a:fld>
            <a:endParaRPr lang="en-US"/>
          </a:p>
        </p:txBody>
      </p:sp>
      <p:sp>
        <p:nvSpPr>
          <p:cNvPr id="6" name="Footer Placeholder 5">
            <a:extLst>
              <a:ext uri="{FF2B5EF4-FFF2-40B4-BE49-F238E27FC236}">
                <a16:creationId xmlns:a16="http://schemas.microsoft.com/office/drawing/2014/main" id="{8A1FADAE-EF49-48CA-AE2F-CFA7DB310B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7B434-DA37-4A44-BBD5-4BE22A9BB5D7}"/>
              </a:ext>
            </a:extLst>
          </p:cNvPr>
          <p:cNvSpPr>
            <a:spLocks noGrp="1"/>
          </p:cNvSpPr>
          <p:nvPr>
            <p:ph type="sldNum" sz="quarter" idx="12"/>
          </p:nvPr>
        </p:nvSpPr>
        <p:spPr/>
        <p:txBody>
          <a:bodyPr/>
          <a:lstStyle/>
          <a:p>
            <a:fld id="{38A58CFD-A5AC-491F-A5B9-3D12EC7C1B41}" type="slidenum">
              <a:rPr lang="en-US" smtClean="0"/>
              <a:t>‹#›</a:t>
            </a:fld>
            <a:endParaRPr lang="en-US"/>
          </a:p>
        </p:txBody>
      </p:sp>
    </p:spTree>
    <p:extLst>
      <p:ext uri="{BB962C8B-B14F-4D97-AF65-F5344CB8AC3E}">
        <p14:creationId xmlns:p14="http://schemas.microsoft.com/office/powerpoint/2010/main" val="2268450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116BED-7C07-44A3-87FB-A98B039783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D90ADA-CA90-4EC6-865E-79CE53118D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633B7-11AC-4F0C-BDCA-DCDFB6B9C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27DC8-7035-47EB-B2BB-B189BC838696}" type="datetimeFigureOut">
              <a:rPr lang="en-US" smtClean="0"/>
              <a:t>10/8/2019</a:t>
            </a:fld>
            <a:endParaRPr lang="en-US"/>
          </a:p>
        </p:txBody>
      </p:sp>
      <p:sp>
        <p:nvSpPr>
          <p:cNvPr id="5" name="Footer Placeholder 4">
            <a:extLst>
              <a:ext uri="{FF2B5EF4-FFF2-40B4-BE49-F238E27FC236}">
                <a16:creationId xmlns:a16="http://schemas.microsoft.com/office/drawing/2014/main" id="{BB67E2A1-3871-4E87-92CE-87BD44001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0A1197-C8CA-4D8C-AB8B-31ADA862B9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58CFD-A5AC-491F-A5B9-3D12EC7C1B41}" type="slidenum">
              <a:rPr lang="en-US" smtClean="0"/>
              <a:t>‹#›</a:t>
            </a:fld>
            <a:endParaRPr lang="en-US"/>
          </a:p>
        </p:txBody>
      </p:sp>
    </p:spTree>
    <p:extLst>
      <p:ext uri="{BB962C8B-B14F-4D97-AF65-F5344CB8AC3E}">
        <p14:creationId xmlns:p14="http://schemas.microsoft.com/office/powerpoint/2010/main" val="3369622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53FE-FC2D-4866-8ED7-D14E92940E37}"/>
              </a:ext>
            </a:extLst>
          </p:cNvPr>
          <p:cNvSpPr>
            <a:spLocks noGrp="1"/>
          </p:cNvSpPr>
          <p:nvPr>
            <p:ph type="ctrTitle"/>
          </p:nvPr>
        </p:nvSpPr>
        <p:spPr/>
        <p:txBody>
          <a:bodyPr/>
          <a:lstStyle/>
          <a:p>
            <a:r>
              <a:rPr lang="en-US" dirty="0" smtClean="0"/>
              <a:t>Introduction to Flickr</a:t>
            </a:r>
            <a:endParaRPr lang="en-US" dirty="0"/>
          </a:p>
        </p:txBody>
      </p:sp>
      <p:sp>
        <p:nvSpPr>
          <p:cNvPr id="3" name="Subtitle 2">
            <a:extLst>
              <a:ext uri="{FF2B5EF4-FFF2-40B4-BE49-F238E27FC236}">
                <a16:creationId xmlns:a16="http://schemas.microsoft.com/office/drawing/2014/main" id="{8A9FB31C-907F-44E1-BD85-532CBFBAFFDD}"/>
              </a:ext>
            </a:extLst>
          </p:cNvPr>
          <p:cNvSpPr>
            <a:spLocks noGrp="1"/>
          </p:cNvSpPr>
          <p:nvPr>
            <p:ph type="subTitle" idx="1"/>
          </p:nvPr>
        </p:nvSpPr>
        <p:spPr/>
        <p:txBody>
          <a:bodyPr/>
          <a:lstStyle/>
          <a:p>
            <a:r>
              <a:rPr lang="en-US" dirty="0" smtClean="0"/>
              <a:t>GSFC Photo Club </a:t>
            </a:r>
            <a:endParaRPr lang="en-US" dirty="0"/>
          </a:p>
          <a:p>
            <a:endParaRPr lang="en-US" dirty="0"/>
          </a:p>
          <a:p>
            <a:r>
              <a:rPr lang="en-US" dirty="0" smtClean="0"/>
              <a:t>Dave Schaible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8052" y="388701"/>
            <a:ext cx="1802961" cy="1786815"/>
          </a:xfrm>
          <a:prstGeom prst="rect">
            <a:avLst/>
          </a:prstGeom>
        </p:spPr>
      </p:pic>
    </p:spTree>
    <p:extLst>
      <p:ext uri="{BB962C8B-B14F-4D97-AF65-F5344CB8AC3E}">
        <p14:creationId xmlns:p14="http://schemas.microsoft.com/office/powerpoint/2010/main" val="244412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FAQ</a:t>
            </a:r>
            <a:endParaRPr lang="en-US" dirty="0"/>
          </a:p>
        </p:txBody>
      </p:sp>
      <p:sp>
        <p:nvSpPr>
          <p:cNvPr id="3" name="Content Placeholder 2"/>
          <p:cNvSpPr>
            <a:spLocks noGrp="1"/>
          </p:cNvSpPr>
          <p:nvPr>
            <p:ph idx="1"/>
          </p:nvPr>
        </p:nvSpPr>
        <p:spPr>
          <a:xfrm>
            <a:off x="838200" y="2175516"/>
            <a:ext cx="10515600" cy="4351338"/>
          </a:xfrm>
        </p:spPr>
        <p:txBody>
          <a:bodyPr>
            <a:normAutofit fontScale="92500" lnSpcReduction="10000"/>
          </a:bodyPr>
          <a:lstStyle/>
          <a:p>
            <a:pPr marL="0" indent="0">
              <a:buNone/>
            </a:pPr>
            <a:r>
              <a:rPr lang="en-US" dirty="0"/>
              <a:t>Q:  Is there a way to transfer photos between personal Flickr accounts and the club's account?</a:t>
            </a:r>
          </a:p>
          <a:p>
            <a:pPr marL="0" indent="0">
              <a:buNone/>
            </a:pPr>
            <a:r>
              <a:rPr lang="en-US" dirty="0"/>
              <a:t>A:  No.</a:t>
            </a:r>
          </a:p>
          <a:p>
            <a:pPr marL="0" indent="0">
              <a:buNone/>
            </a:pPr>
            <a:r>
              <a:rPr lang="en-US" dirty="0"/>
              <a:t>Q:  When you upload a photo, there is a set of options titled "Owner Settings".  The Club's default is set to "none (all rights reserved)" and "Visible to everyone."  What do these settings mean, and can I change them?</a:t>
            </a:r>
          </a:p>
          <a:p>
            <a:pPr marL="0" indent="0">
              <a:buNone/>
            </a:pPr>
            <a:r>
              <a:rPr lang="en-US" dirty="0"/>
              <a:t>A:  All rights reserved restricts any download of the image.  Visible to everyone means tat anyone on Flickr may see the image, even those who do not have an account.  You can choose to change the settings on your own images.  (CAVEAT:  The Club has a shared account, so we need to be respectful of the work of other Club members and not change settings on other people's images.)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8052" y="304816"/>
            <a:ext cx="1802961" cy="1786815"/>
          </a:xfrm>
          <a:prstGeom prst="rect">
            <a:avLst/>
          </a:prstGeom>
        </p:spPr>
      </p:pic>
    </p:spTree>
    <p:extLst>
      <p:ext uri="{BB962C8B-B14F-4D97-AF65-F5344CB8AC3E}">
        <p14:creationId xmlns:p14="http://schemas.microsoft.com/office/powerpoint/2010/main" val="223905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FAQ</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Q:  When adding a photo to the Club's Flickr site, where should I add my name?</a:t>
            </a:r>
          </a:p>
          <a:p>
            <a:pPr marL="0" indent="0">
              <a:buNone/>
            </a:pPr>
            <a:r>
              <a:rPr lang="en-US" dirty="0"/>
              <a:t>A:  I'm glad you asked!  Please add your name to the Description field.</a:t>
            </a:r>
          </a:p>
          <a:p>
            <a:pPr marL="0" indent="0">
              <a:buNone/>
            </a:pPr>
            <a:r>
              <a:rPr lang="en-US" dirty="0"/>
              <a:t>Q:  Should I tag my photos?</a:t>
            </a:r>
          </a:p>
          <a:p>
            <a:pPr marL="0" indent="0">
              <a:buNone/>
            </a:pPr>
            <a:r>
              <a:rPr lang="en-US" dirty="0"/>
              <a:t>A:  That is a decision each club member should make when uploading</a:t>
            </a:r>
          </a:p>
          <a:p>
            <a:pPr marL="0" indent="0">
              <a:buNone/>
            </a:pPr>
            <a:r>
              <a:rPr lang="en-US" dirty="0" smtClean="0"/>
              <a:t>Q</a:t>
            </a:r>
            <a:r>
              <a:rPr lang="en-US" dirty="0"/>
              <a:t>:  I thought I added all of my uploads to an album, but I only see one of them in the album.  What happened?</a:t>
            </a:r>
          </a:p>
          <a:p>
            <a:pPr marL="0" indent="0">
              <a:buNone/>
            </a:pPr>
            <a:r>
              <a:rPr lang="en-US" dirty="0"/>
              <a:t>A:  You likely only highlighted one of the images before you clicked "Add to albums".  Highlight all images to make changes to multiple images, such as owner settings, descriptions, or adding to albums.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4784" y="38810"/>
            <a:ext cx="1802961" cy="1786815"/>
          </a:xfrm>
          <a:prstGeom prst="rect">
            <a:avLst/>
          </a:prstGeom>
        </p:spPr>
      </p:pic>
    </p:spTree>
    <p:extLst>
      <p:ext uri="{BB962C8B-B14F-4D97-AF65-F5344CB8AC3E}">
        <p14:creationId xmlns:p14="http://schemas.microsoft.com/office/powerpoint/2010/main" val="39493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FAQ</a:t>
            </a:r>
            <a:endParaRPr lang="en-US" dirty="0"/>
          </a:p>
        </p:txBody>
      </p:sp>
      <p:sp>
        <p:nvSpPr>
          <p:cNvPr id="3" name="Content Placeholder 2"/>
          <p:cNvSpPr>
            <a:spLocks noGrp="1"/>
          </p:cNvSpPr>
          <p:nvPr>
            <p:ph idx="1"/>
          </p:nvPr>
        </p:nvSpPr>
        <p:spPr>
          <a:xfrm>
            <a:off x="838200" y="2013828"/>
            <a:ext cx="10515600" cy="4351338"/>
          </a:xfrm>
        </p:spPr>
        <p:txBody>
          <a:bodyPr>
            <a:normAutofit/>
          </a:bodyPr>
          <a:lstStyle/>
          <a:p>
            <a:pPr marL="0" indent="0">
              <a:buNone/>
            </a:pPr>
            <a:r>
              <a:rPr lang="en-US" dirty="0"/>
              <a:t>Q: How do I move photos I've uploaded to an album after the fact? </a:t>
            </a:r>
            <a:endParaRPr lang="en-US" dirty="0" smtClean="0"/>
          </a:p>
          <a:p>
            <a:pPr marL="0" indent="0">
              <a:buNone/>
            </a:pPr>
            <a:r>
              <a:rPr lang="en-US" dirty="0" smtClean="0"/>
              <a:t>A: From the photo or the organizer</a:t>
            </a:r>
          </a:p>
          <a:p>
            <a:pPr marL="0" indent="0">
              <a:buNone/>
            </a:pPr>
            <a:r>
              <a:rPr lang="en-US" dirty="0" smtClean="0"/>
              <a:t>Q: Can </a:t>
            </a:r>
            <a:r>
              <a:rPr lang="en-US" dirty="0"/>
              <a:t>I have photos in more than one </a:t>
            </a:r>
            <a:r>
              <a:rPr lang="en-US" dirty="0" smtClean="0"/>
              <a:t>album</a:t>
            </a:r>
          </a:p>
          <a:p>
            <a:pPr marL="0" indent="0">
              <a:buNone/>
            </a:pPr>
            <a:r>
              <a:rPr lang="en-US" dirty="0" smtClean="0"/>
              <a:t>A: Yes</a:t>
            </a:r>
          </a:p>
          <a:p>
            <a:pPr marL="0" indent="0">
              <a:buNone/>
            </a:pPr>
            <a:r>
              <a:rPr lang="en-US" dirty="0" smtClean="0"/>
              <a:t>Q: Groups, what are they?</a:t>
            </a:r>
          </a:p>
          <a:p>
            <a:pPr marL="0" indent="0">
              <a:buNone/>
            </a:pPr>
            <a:r>
              <a:rPr lang="en-US" dirty="0" smtClean="0"/>
              <a:t>A: They are a way for multiple Flickr users to share photos.  The club does not use the group function on Flickr</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4784" y="38810"/>
            <a:ext cx="1802961" cy="1786815"/>
          </a:xfrm>
          <a:prstGeom prst="rect">
            <a:avLst/>
          </a:prstGeom>
        </p:spPr>
      </p:pic>
    </p:spTree>
    <p:extLst>
      <p:ext uri="{BB962C8B-B14F-4D97-AF65-F5344CB8AC3E}">
        <p14:creationId xmlns:p14="http://schemas.microsoft.com/office/powerpoint/2010/main" val="43651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Questions/Comments</a:t>
            </a:r>
            <a:endParaRPr lang="en-US" dirty="0"/>
          </a:p>
        </p:txBody>
      </p:sp>
      <p:sp>
        <p:nvSpPr>
          <p:cNvPr id="5" name="TextBox 4"/>
          <p:cNvSpPr txBox="1"/>
          <p:nvPr/>
        </p:nvSpPr>
        <p:spPr>
          <a:xfrm>
            <a:off x="3871609" y="3560323"/>
            <a:ext cx="184731" cy="369332"/>
          </a:xfrm>
          <a:prstGeom prst="rect">
            <a:avLst/>
          </a:prstGeom>
          <a:noFill/>
        </p:spPr>
        <p:txBody>
          <a:bodyPr wrap="none" rtlCol="0">
            <a:spAutoFit/>
          </a:bodyPr>
          <a:lstStyle/>
          <a:p>
            <a:endParaRPr lang="en-US" dirty="0"/>
          </a:p>
        </p:txBody>
      </p:sp>
      <p:pic>
        <p:nvPicPr>
          <p:cNvPr id="6" name="Picture 5"/>
          <p:cNvPicPr>
            <a:picLocks noChangeAspect="1"/>
          </p:cNvPicPr>
          <p:nvPr/>
        </p:nvPicPr>
        <p:blipFill>
          <a:blip r:embed="rId2"/>
          <a:stretch>
            <a:fillRect/>
          </a:stretch>
        </p:blipFill>
        <p:spPr>
          <a:xfrm>
            <a:off x="1243012" y="1887318"/>
            <a:ext cx="9705975" cy="14763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4518" y="3929655"/>
            <a:ext cx="1802961" cy="1786815"/>
          </a:xfrm>
          <a:prstGeom prst="rect">
            <a:avLst/>
          </a:prstGeom>
        </p:spPr>
      </p:pic>
    </p:spTree>
    <p:extLst>
      <p:ext uri="{BB962C8B-B14F-4D97-AF65-F5344CB8AC3E}">
        <p14:creationId xmlns:p14="http://schemas.microsoft.com/office/powerpoint/2010/main" val="3268941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368</Words>
  <Application>Microsoft Office PowerPoint</Application>
  <PresentationFormat>Widescreen</PresentationFormat>
  <Paragraphs>26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Introduction to Flickr</vt:lpstr>
      <vt:lpstr>FAQ</vt:lpstr>
      <vt:lpstr>FAQ</vt:lpstr>
      <vt:lpstr>FAQ</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Compose and Crop</dc:title>
  <dc:creator>Bill</dc:creator>
  <cp:lastModifiedBy>Schaible, David A.</cp:lastModifiedBy>
  <cp:revision>27</cp:revision>
  <dcterms:created xsi:type="dcterms:W3CDTF">2019-08-08T14:34:24Z</dcterms:created>
  <dcterms:modified xsi:type="dcterms:W3CDTF">2019-10-08T14:47:34Z</dcterms:modified>
</cp:coreProperties>
</file>