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8" r:id="rId3"/>
    <p:sldId id="260" r:id="rId4"/>
    <p:sldId id="261" r:id="rId5"/>
    <p:sldId id="259" r:id="rId6"/>
    <p:sldId id="264" r:id="rId7"/>
    <p:sldId id="262" r:id="rId8"/>
    <p:sldId id="265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903" autoAdjust="0"/>
  </p:normalViewPr>
  <p:slideViewPr>
    <p:cSldViewPr>
      <p:cViewPr>
        <p:scale>
          <a:sx n="100" d="100"/>
          <a:sy n="100" d="100"/>
        </p:scale>
        <p:origin x="-70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F51C-8869-41B4-A49A-85AAA4369AB0}" type="datetimeFigureOut">
              <a:rPr lang="en-US" smtClean="0"/>
              <a:pPr/>
              <a:t>8/11/2013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63D33-E716-4BF9-87A8-787C7C6FE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F51C-8869-41B4-A49A-85AAA4369AB0}" type="datetimeFigureOut">
              <a:rPr lang="en-US" smtClean="0"/>
              <a:pPr/>
              <a:t>8/11/2013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63D33-E716-4BF9-87A8-787C7C6FE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F51C-8869-41B4-A49A-85AAA4369AB0}" type="datetimeFigureOut">
              <a:rPr lang="en-US" smtClean="0"/>
              <a:pPr/>
              <a:t>8/11/2013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63D33-E716-4BF9-87A8-787C7C6FE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F51C-8869-41B4-A49A-85AAA4369AB0}" type="datetimeFigureOut">
              <a:rPr lang="en-US" smtClean="0"/>
              <a:pPr/>
              <a:t>8/11/2013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63D33-E716-4BF9-87A8-787C7C6FE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F51C-8869-41B4-A49A-85AAA4369AB0}" type="datetimeFigureOut">
              <a:rPr lang="en-US" smtClean="0"/>
              <a:pPr/>
              <a:t>8/11/2013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63D33-E716-4BF9-87A8-787C7C6FE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F51C-8869-41B4-A49A-85AAA4369AB0}" type="datetimeFigureOut">
              <a:rPr lang="en-US" smtClean="0"/>
              <a:pPr/>
              <a:t>8/11/2013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63D33-E716-4BF9-87A8-787C7C6FE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F51C-8869-41B4-A49A-85AAA4369AB0}" type="datetimeFigureOut">
              <a:rPr lang="en-US" smtClean="0"/>
              <a:pPr/>
              <a:t>8/11/2013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63D33-E716-4BF9-87A8-787C7C6FE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F51C-8869-41B4-A49A-85AAA4369AB0}" type="datetimeFigureOut">
              <a:rPr lang="en-US" smtClean="0"/>
              <a:pPr/>
              <a:t>8/11/2013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63D33-E716-4BF9-87A8-787C7C6FE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F51C-8869-41B4-A49A-85AAA4369AB0}" type="datetimeFigureOut">
              <a:rPr lang="en-US" smtClean="0"/>
              <a:pPr/>
              <a:t>8/11/2013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63D33-E716-4BF9-87A8-787C7C6FE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F51C-8869-41B4-A49A-85AAA4369AB0}" type="datetimeFigureOut">
              <a:rPr lang="en-US" smtClean="0"/>
              <a:pPr/>
              <a:t>8/11/2013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63D33-E716-4BF9-87A8-787C7C6FE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F51C-8869-41B4-A49A-85AAA4369AB0}" type="datetimeFigureOut">
              <a:rPr lang="en-US" smtClean="0"/>
              <a:pPr/>
              <a:t>8/11/2013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63D33-E716-4BF9-87A8-787C7C6FE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0F51C-8869-41B4-A49A-85AAA4369AB0}" type="datetimeFigureOut">
              <a:rPr lang="en-US" smtClean="0"/>
              <a:pPr/>
              <a:t>8/11/2013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63D33-E716-4BF9-87A8-787C7C6FEB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4400" y="60198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picture as taken, Note the blue truck, prominent in background.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00200" y="60960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picture after processing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60198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Pre-shoot test shot. Always do ground work before an important shoot. Imported and made a layer below the group picture.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6019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Erased the truck and part of the building , allowing the pre-shoot picture to become visible.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08279"/>
            <a:ext cx="5029200" cy="490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1251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90600" y="39624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Close-up shows that perfection in editing was not achieved. But unless they went to 20X30 it shouldn’t be a problem.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69" y="381000"/>
            <a:ext cx="9110331" cy="493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57400" y="56388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blue is still visible.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09600"/>
            <a:ext cx="7930444" cy="3073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19200" y="396240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Always engage the client. Shoot straight and then ask them to do bunny ears or jump and wave.  Being a photographer is like being God. People will do anything as long as the photographer asks.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762000"/>
            <a:ext cx="9180161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125</Words>
  <Application>Microsoft Office PowerPoint</Application>
  <PresentationFormat>On-screen Show (4:3)</PresentationFormat>
  <Paragraphs>7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Billy</dc:creator>
  <cp:lastModifiedBy>Billy</cp:lastModifiedBy>
  <cp:revision>8</cp:revision>
  <dcterms:created xsi:type="dcterms:W3CDTF">2013-07-17T23:56:38Z</dcterms:created>
  <dcterms:modified xsi:type="dcterms:W3CDTF">2013-08-11T18:12:43Z</dcterms:modified>
</cp:coreProperties>
</file>