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60" r:id="rId1"/>
  </p:sldMasterIdLst>
  <p:notesMasterIdLst>
    <p:notesMasterId r:id="rId16"/>
  </p:notesMasterIdLst>
  <p:sldIdLst>
    <p:sldId id="256" r:id="rId2"/>
    <p:sldId id="278" r:id="rId3"/>
    <p:sldId id="279" r:id="rId4"/>
    <p:sldId id="280" r:id="rId5"/>
    <p:sldId id="281" r:id="rId6"/>
    <p:sldId id="289" r:id="rId7"/>
    <p:sldId id="282" r:id="rId8"/>
    <p:sldId id="283" r:id="rId9"/>
    <p:sldId id="284" r:id="rId10"/>
    <p:sldId id="290" r:id="rId11"/>
    <p:sldId id="285" r:id="rId12"/>
    <p:sldId id="286" r:id="rId13"/>
    <p:sldId id="287" r:id="rId14"/>
    <p:sldId id="28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8EA"/>
    <a:srgbClr val="E0CA28"/>
    <a:srgbClr val="866600"/>
    <a:srgbClr val="B8E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3" autoAdjust="0"/>
    <p:restoredTop sz="88693" autoAdjust="0"/>
  </p:normalViewPr>
  <p:slideViewPr>
    <p:cSldViewPr>
      <p:cViewPr>
        <p:scale>
          <a:sx n="140" d="100"/>
          <a:sy n="140" d="100"/>
        </p:scale>
        <p:origin x="880" y="-4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743132-BF0C-4E05-BAFE-FDBD10D111D1}" type="datetimeFigureOut">
              <a:rPr lang="en-US" smtClean="0"/>
              <a:t>2/26/18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1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9A6E33-9800-4BE8-9D86-C8A43C44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3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6E33-9800-4BE8-9D86-C8A43C441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5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8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4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9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62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2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71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53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6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899944" y="6477000"/>
            <a:ext cx="990599" cy="228659"/>
          </a:xfrm>
        </p:spPr>
        <p:txBody>
          <a:bodyPr/>
          <a:lstStyle/>
          <a:p>
            <a:r>
              <a:rPr lang="en-US" smtClean="0"/>
              <a:t>2/5/2018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2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4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9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4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6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2/5/2018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55B75-B881-4BFE-81E3-678613D324F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" y="59195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17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1"/>
            <a:ext cx="8001000" cy="4320182"/>
          </a:xfrm>
        </p:spPr>
        <p:txBody>
          <a:bodyPr/>
          <a:lstStyle/>
          <a:p>
            <a:r>
              <a:rPr lang="en-US" dirty="0" smtClean="0"/>
              <a:t>Session 3</a:t>
            </a:r>
            <a:br>
              <a:rPr lang="en-US" dirty="0" smtClean="0"/>
            </a:br>
            <a:r>
              <a:rPr lang="en-US" sz="4000" dirty="0" smtClean="0"/>
              <a:t>Layers Using </a:t>
            </a:r>
            <a:r>
              <a:rPr lang="en-US" sz="4000" dirty="0" err="1" smtClean="0"/>
              <a:t>PhotoShop</a:t>
            </a:r>
            <a:r>
              <a:rPr lang="en-US" sz="4000" dirty="0" smtClean="0"/>
              <a:t> Elements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600" dirty="0" smtClean="0"/>
              <a:t>(or </a:t>
            </a:r>
            <a:r>
              <a:rPr lang="en-US" sz="3600" i="1" dirty="0" smtClean="0"/>
              <a:t>Why Didn’t Someone Tell Me About This Before?)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Nancy Rosenbaum</a:t>
            </a:r>
          </a:p>
          <a:p>
            <a:pPr algn="r"/>
            <a:r>
              <a:rPr lang="en-US" dirty="0" smtClean="0"/>
              <a:t>Karen </a:t>
            </a:r>
            <a:r>
              <a:rPr lang="en-US" dirty="0" err="1" smtClean="0"/>
              <a:t>Smale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3733800"/>
            <a:ext cx="7630500" cy="25146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 the Text tool (T)</a:t>
            </a:r>
          </a:p>
          <a:p>
            <a:r>
              <a:rPr lang="en-US" dirty="0" smtClean="0"/>
              <a:t>Click on your document and start typing</a:t>
            </a:r>
          </a:p>
          <a:p>
            <a:pPr lvl="1"/>
            <a:r>
              <a:rPr lang="en-US" dirty="0" smtClean="0"/>
              <a:t>A new layer is created</a:t>
            </a:r>
          </a:p>
          <a:p>
            <a:pPr lvl="1"/>
            <a:r>
              <a:rPr lang="en-US" dirty="0" smtClean="0"/>
              <a:t>You can move/modify your text later</a:t>
            </a:r>
          </a:p>
          <a:p>
            <a:pPr lvl="1"/>
            <a:r>
              <a:rPr lang="en-US" dirty="0" smtClean="0"/>
              <a:t>If you don’t see anything as you type, make sure you’re on the top layer!</a:t>
            </a:r>
          </a:p>
          <a:p>
            <a:pPr lvl="1"/>
            <a:r>
              <a:rPr lang="en-US" dirty="0" smtClean="0"/>
              <a:t>Adjustment layers will affect text layers too! </a:t>
            </a:r>
          </a:p>
          <a:p>
            <a:pPr lvl="1"/>
            <a:r>
              <a:rPr lang="en-US" dirty="0" smtClean="0"/>
              <a:t>You can drag and drop layers to change the order – this may have radical consequences!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B75-B881-4BFE-81E3-678613D324F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52" y="1219200"/>
            <a:ext cx="2779190" cy="252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295400"/>
            <a:ext cx="3581400" cy="240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0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Blending modes change the way layers react with each other</a:t>
            </a:r>
          </a:p>
          <a:p>
            <a:r>
              <a:rPr lang="en-US" dirty="0" smtClean="0"/>
              <a:t>Must have at least two layers</a:t>
            </a:r>
          </a:p>
          <a:p>
            <a:r>
              <a:rPr lang="en-US" dirty="0" smtClean="0"/>
              <a:t>Some blending modes react differently if the opacity of the blend layer is less than 100%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0" y="1295400"/>
            <a:ext cx="2362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15000" y="59436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Blending Mode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Multiply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After, using Multiply blend mode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063062"/>
            <a:ext cx="4040188" cy="30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5025" y="2057400"/>
            <a:ext cx="4041775" cy="303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1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211490" cy="76648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 Darken</a:t>
            </a:r>
            <a:r>
              <a:rPr lang="en-US" sz="2000" dirty="0" smtClean="0"/>
              <a:t> (Watercolor Effect)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After, using Gaussian Blur on the blend layer and Darken blend mode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4943" y="1970087"/>
            <a:ext cx="3885657" cy="362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1974159"/>
            <a:ext cx="3887788" cy="361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48200" y="5638800"/>
            <a:ext cx="3226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Copy background layer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Select </a:t>
            </a:r>
            <a:r>
              <a:rPr lang="en-US" sz="1400" dirty="0" smtClean="0">
                <a:sym typeface="Wingdings"/>
              </a:rPr>
              <a:t></a:t>
            </a:r>
            <a:r>
              <a:rPr lang="en-US" sz="1400" dirty="0" smtClean="0"/>
              <a:t>Filter </a:t>
            </a:r>
            <a:r>
              <a:rPr lang="en-US" sz="1400" dirty="0" smtClean="0">
                <a:sym typeface="Wingdings"/>
              </a:rPr>
              <a:t>Blur </a:t>
            </a:r>
            <a:r>
              <a:rPr lang="en-US" sz="1400" dirty="0" smtClean="0"/>
              <a:t> Gaussian Blur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Adjust radius to desired effect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Select the Darken blend mode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10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821090" cy="842682"/>
          </a:xfrm>
        </p:spPr>
        <p:txBody>
          <a:bodyPr/>
          <a:lstStyle/>
          <a:p>
            <a:r>
              <a:rPr lang="en-US" sz="3600" dirty="0" smtClean="0"/>
              <a:t>Example:  Overlay (Sharpening)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4040188" cy="6397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219200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After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828800"/>
            <a:ext cx="4040188" cy="323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2625" y="1836032"/>
            <a:ext cx="4041775" cy="321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267200" y="5105400"/>
            <a:ext cx="4280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Copy background layer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Select </a:t>
            </a:r>
            <a:r>
              <a:rPr lang="en-US" sz="1400" dirty="0" smtClean="0">
                <a:sym typeface="Wingdings"/>
              </a:rPr>
              <a:t></a:t>
            </a:r>
            <a:r>
              <a:rPr lang="en-US" sz="1400" dirty="0" smtClean="0"/>
              <a:t>Filter </a:t>
            </a:r>
            <a:r>
              <a:rPr lang="en-US" sz="1400" dirty="0" smtClean="0">
                <a:sym typeface="Wingdings"/>
              </a:rPr>
              <a:t>Other </a:t>
            </a:r>
            <a:r>
              <a:rPr lang="en-US" sz="1400" dirty="0" smtClean="0"/>
              <a:t> High Pass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Adjust radius so you can just see the shape outlines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Select the Overlay blend mode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5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5711" y="2174875"/>
            <a:ext cx="2677074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61226" y="2174875"/>
            <a:ext cx="265248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Whitening Teeth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011" y="1295400"/>
            <a:ext cx="3298112" cy="5762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74287" y="1295400"/>
            <a:ext cx="3298113" cy="57626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 Whiten Teeth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 selection tool to select teeth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Save selection as layer:</a:t>
            </a:r>
          </a:p>
          <a:p>
            <a:pPr marL="1314450" lvl="2" indent="-514350">
              <a:buNone/>
            </a:pPr>
            <a:r>
              <a:rPr lang="en-US" sz="2000" dirty="0" smtClean="0">
                <a:sym typeface="Wingdings"/>
              </a:rPr>
              <a:t></a:t>
            </a:r>
            <a:r>
              <a:rPr lang="en-US" sz="1800" dirty="0" smtClean="0">
                <a:sym typeface="Wingdings"/>
              </a:rPr>
              <a:t>Layer  New Layer  Layer Via Copy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Desaturate</a:t>
            </a:r>
            <a:r>
              <a:rPr lang="en-US" dirty="0" smtClean="0"/>
              <a:t> teeth:</a:t>
            </a:r>
          </a:p>
          <a:p>
            <a:pPr marL="1314450" lvl="2" indent="-514350">
              <a:buNone/>
            </a:pPr>
            <a:r>
              <a:rPr lang="en-US" sz="1800" dirty="0" smtClean="0">
                <a:sym typeface="Wingdings"/>
              </a:rPr>
              <a:t>Enhance Adjust Color Adjust </a:t>
            </a:r>
            <a:br>
              <a:rPr lang="en-US" sz="1800" dirty="0" smtClean="0">
                <a:sym typeface="Wingdings"/>
              </a:rPr>
            </a:br>
            <a:r>
              <a:rPr lang="en-US" sz="1800" dirty="0" smtClean="0">
                <a:sym typeface="Wingdings"/>
              </a:rPr>
              <a:t>Hue/Saturation</a:t>
            </a:r>
          </a:p>
          <a:p>
            <a:pPr marL="1314450" lvl="2" indent="-514350">
              <a:buNone/>
            </a:pPr>
            <a:r>
              <a:rPr lang="en-US" sz="1800" dirty="0" smtClean="0">
                <a:sym typeface="Wingdings"/>
              </a:rPr>
              <a:t>Select Yellows</a:t>
            </a:r>
          </a:p>
          <a:p>
            <a:pPr marL="1314450" lvl="2" indent="-514350">
              <a:buNone/>
            </a:pPr>
            <a:r>
              <a:rPr lang="en-US" sz="1800" dirty="0" err="1" smtClean="0">
                <a:sym typeface="Wingdings"/>
              </a:rPr>
              <a:t>Desaturate</a:t>
            </a:r>
            <a:r>
              <a:rPr lang="en-US" sz="1800" dirty="0" smtClean="0">
                <a:sym typeface="Wingdings"/>
              </a:rPr>
              <a:t> yellows</a:t>
            </a:r>
          </a:p>
          <a:p>
            <a:pPr marL="1314450" lvl="2" indent="-514350">
              <a:buNone/>
            </a:pPr>
            <a:r>
              <a:rPr lang="en-US" sz="1800" dirty="0" smtClean="0">
                <a:sym typeface="Wingdings"/>
              </a:rPr>
              <a:t>Increase lightness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38799" y="3733800"/>
            <a:ext cx="320298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13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</a:t>
            </a:r>
            <a:r>
              <a:rPr lang="en-US" dirty="0" err="1" smtClean="0"/>
              <a:t>Catchlights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(and some brightness/contrast)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3298112" cy="5762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26687" y="1600200"/>
            <a:ext cx="3298113" cy="57626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4400" y="2286000"/>
            <a:ext cx="3024188" cy="373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2286000"/>
            <a:ext cx="30099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4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 Add </a:t>
            </a:r>
            <a:r>
              <a:rPr lang="en-US" dirty="0" err="1" smtClean="0"/>
              <a:t>Catchlights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Open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a selection tool to select eyes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Save selection (to use it again later):</a:t>
            </a:r>
          </a:p>
          <a:p>
            <a:pPr marL="1314450" lvl="2" indent="-514350">
              <a:buNone/>
            </a:pPr>
            <a:r>
              <a:rPr lang="en-US" sz="1800" dirty="0" smtClean="0">
                <a:sym typeface="Wingdings"/>
              </a:rPr>
              <a:t> Select  Save Selection  Name the selection (e.g., “eyes”)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Save selection as layer:</a:t>
            </a:r>
          </a:p>
          <a:p>
            <a:pPr marL="1314450" lvl="2" indent="-514350">
              <a:buNone/>
            </a:pPr>
            <a:r>
              <a:rPr lang="en-US" sz="2000" dirty="0" smtClean="0">
                <a:sym typeface="Wingdings"/>
              </a:rPr>
              <a:t></a:t>
            </a:r>
            <a:r>
              <a:rPr lang="en-US" sz="1800" dirty="0" smtClean="0">
                <a:sym typeface="Wingdings"/>
              </a:rPr>
              <a:t>Layer  New Layer  Layer Via Copy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Using the burn/dodge/sponge tool</a:t>
            </a:r>
          </a:p>
          <a:p>
            <a:pPr marL="1428750" lvl="4" indent="-514350">
              <a:buNone/>
            </a:pPr>
            <a:r>
              <a:rPr lang="en-US" sz="1800" dirty="0" smtClean="0">
                <a:sym typeface="Wingdings"/>
              </a:rPr>
              <a:t> </a:t>
            </a:r>
            <a:r>
              <a:rPr lang="en-US" sz="1800" dirty="0" smtClean="0"/>
              <a:t>In the toolbar at the bottom, select Dodge/Range = Shadows, Exposure = 20%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Adjust brush size and “daub” eyes to create </a:t>
            </a:r>
            <a:r>
              <a:rPr lang="en-US" sz="2400" dirty="0" err="1" smtClean="0"/>
              <a:t>catchlights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Dial back intensity using the Opacity slider on the layer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To lighten the eye area, re-load the selection:</a:t>
            </a:r>
          </a:p>
          <a:p>
            <a:pPr marL="1428750" lvl="4" indent="-514350">
              <a:buNone/>
            </a:pPr>
            <a:r>
              <a:rPr lang="en-US" sz="1900" dirty="0" smtClean="0">
                <a:sym typeface="Wingdings"/>
              </a:rPr>
              <a:t> </a:t>
            </a:r>
            <a:r>
              <a:rPr lang="en-US" sz="1900" dirty="0" smtClean="0"/>
              <a:t>Select</a:t>
            </a:r>
            <a:r>
              <a:rPr lang="en-US" sz="1900" dirty="0" smtClean="0">
                <a:sym typeface="Wingdings"/>
              </a:rPr>
              <a:t>  Load  [Selection name]</a:t>
            </a:r>
            <a:endParaRPr lang="en-US" sz="1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Select brightness/contrast adjustment layer and adjust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paintbrush (with black selected on color palette) to refine mask </a:t>
            </a:r>
          </a:p>
        </p:txBody>
      </p:sp>
    </p:spTree>
    <p:extLst>
      <p:ext uri="{BB962C8B-B14F-4D97-AF65-F5344CB8AC3E}">
        <p14:creationId xmlns:p14="http://schemas.microsoft.com/office/powerpoint/2010/main" val="25365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Removing Shine and Smoothing Skin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838200"/>
            <a:ext cx="3584578" cy="6397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68788" y="838200"/>
            <a:ext cx="4041775" cy="63976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990" y="1554162"/>
            <a:ext cx="3189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9" y="1554162"/>
            <a:ext cx="319731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33800" y="5181600"/>
            <a:ext cx="53335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Copy background layer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Select </a:t>
            </a:r>
            <a:r>
              <a:rPr lang="en-US" sz="1400" dirty="0" smtClean="0">
                <a:sym typeface="Wingdings"/>
              </a:rPr>
              <a:t>the Clone tool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Adjust opacity to 30-50%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Adjust brush size accordingly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Alt-click (or option-click) to select source pixels to clone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Brush or daub the destination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774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7363890" cy="1400530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Liquify</a:t>
            </a:r>
            <a:r>
              <a:rPr lang="en-US" dirty="0" smtClean="0"/>
              <a:t> to Alter Shapes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4400" y="1342794"/>
            <a:ext cx="3298112" cy="5762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02263" y="1324293"/>
            <a:ext cx="3298113" cy="57626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1919056"/>
            <a:ext cx="3291840" cy="378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1919056"/>
            <a:ext cx="3291840" cy="379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0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Liquify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1"/>
            <a:ext cx="3962400" cy="243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u="sng" dirty="0" smtClean="0"/>
              <a:t>Navigate to </a:t>
            </a:r>
            <a:r>
              <a:rPr lang="en-US" sz="2800" u="sng" dirty="0" err="1" smtClean="0"/>
              <a:t>Liquify</a:t>
            </a:r>
            <a:r>
              <a:rPr lang="en-US" sz="2800" u="sng" dirty="0" smtClean="0"/>
              <a:t> Filter</a:t>
            </a:r>
            <a:r>
              <a:rPr lang="en-US" sz="2800" dirty="0" smtClean="0"/>
              <a:t>: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</a:t>
            </a:r>
            <a:r>
              <a:rPr lang="en-US" dirty="0" smtClean="0"/>
              <a:t>Filter</a:t>
            </a:r>
          </a:p>
          <a:p>
            <a:pPr lvl="2">
              <a:buNone/>
            </a:pPr>
            <a:r>
              <a:rPr lang="en-US" sz="2800" dirty="0" smtClean="0">
                <a:sym typeface="Wingdings"/>
              </a:rPr>
              <a:t></a:t>
            </a:r>
            <a:r>
              <a:rPr lang="en-US" sz="2800" dirty="0" smtClean="0"/>
              <a:t>Distort</a:t>
            </a:r>
          </a:p>
          <a:p>
            <a:pPr lvl="3">
              <a:buNone/>
            </a:pPr>
            <a:r>
              <a:rPr lang="en-US" sz="2800" dirty="0" smtClean="0">
                <a:sym typeface="Wingdings"/>
              </a:rPr>
              <a:t></a:t>
            </a:r>
            <a:r>
              <a:rPr lang="en-US" sz="2800" dirty="0" err="1" smtClean="0"/>
              <a:t>Liquify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38600" y="1600200"/>
            <a:ext cx="4433458" cy="5124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err="1" smtClean="0"/>
              <a:t>Liquify</a:t>
            </a:r>
            <a:r>
              <a:rPr lang="en-US" sz="2800" u="sng" dirty="0" smtClean="0"/>
              <a:t> Tool Bar</a:t>
            </a:r>
            <a:r>
              <a:rPr lang="en-US" sz="2800" dirty="0" smtClean="0"/>
              <a:t>:</a:t>
            </a:r>
          </a:p>
          <a:p>
            <a:pPr marL="914400" lvl="1">
              <a:spcAft>
                <a:spcPts val="600"/>
              </a:spcAft>
            </a:pPr>
            <a:r>
              <a:rPr lang="en-US" sz="2400" dirty="0" smtClean="0"/>
              <a:t>Warp</a:t>
            </a:r>
          </a:p>
          <a:p>
            <a:pPr marL="914400" lvl="1">
              <a:spcAft>
                <a:spcPts val="600"/>
              </a:spcAft>
            </a:pPr>
            <a:r>
              <a:rPr lang="en-US" sz="2400" dirty="0" smtClean="0"/>
              <a:t>Twirl Clockwise</a:t>
            </a:r>
          </a:p>
          <a:p>
            <a:pPr marL="914400" lvl="1">
              <a:spcAft>
                <a:spcPts val="600"/>
              </a:spcAft>
            </a:pPr>
            <a:r>
              <a:rPr lang="en-US" sz="2400" dirty="0" smtClean="0"/>
              <a:t>Twirl Counterclockwise</a:t>
            </a:r>
            <a:endParaRPr lang="en-US" sz="2400" dirty="0"/>
          </a:p>
          <a:p>
            <a:pPr marL="914400" lvl="1">
              <a:spcAft>
                <a:spcPts val="600"/>
              </a:spcAft>
            </a:pPr>
            <a:r>
              <a:rPr lang="en-US" sz="2400" dirty="0" smtClean="0"/>
              <a:t>Pucker</a:t>
            </a:r>
          </a:p>
          <a:p>
            <a:pPr marL="914400" lvl="1">
              <a:spcAft>
                <a:spcPts val="600"/>
              </a:spcAft>
            </a:pPr>
            <a:r>
              <a:rPr lang="en-US" sz="2400" dirty="0" smtClean="0"/>
              <a:t>Bloat</a:t>
            </a:r>
            <a:endParaRPr lang="en-US" sz="2400" dirty="0"/>
          </a:p>
          <a:p>
            <a:pPr marL="914400" lvl="1">
              <a:spcAft>
                <a:spcPts val="600"/>
              </a:spcAft>
            </a:pPr>
            <a:r>
              <a:rPr lang="en-US" sz="2400" dirty="0" smtClean="0"/>
              <a:t>Shift Pixels </a:t>
            </a:r>
            <a:r>
              <a:rPr lang="en-US" sz="2000" dirty="0" smtClean="0"/>
              <a:t>(drag up=left)</a:t>
            </a:r>
            <a:endParaRPr lang="en-US" sz="2400" dirty="0" smtClean="0"/>
          </a:p>
          <a:p>
            <a:pPr marL="914400" lvl="1">
              <a:spcAft>
                <a:spcPts val="600"/>
              </a:spcAft>
            </a:pPr>
            <a:r>
              <a:rPr lang="en-US" sz="2400" dirty="0" smtClean="0"/>
              <a:t>Reconstruct </a:t>
            </a:r>
            <a:r>
              <a:rPr lang="en-US" sz="2000" dirty="0" smtClean="0"/>
              <a:t>(undo distortion)</a:t>
            </a:r>
            <a:endParaRPr lang="en-US" sz="2400" dirty="0" smtClean="0"/>
          </a:p>
          <a:p>
            <a:pPr marL="914400" lvl="1">
              <a:spcAft>
                <a:spcPts val="600"/>
              </a:spcAft>
            </a:pPr>
            <a:r>
              <a:rPr lang="en-US" sz="2400" dirty="0" smtClean="0"/>
              <a:t>Zoom</a:t>
            </a:r>
            <a:endParaRPr lang="en-US" sz="2400" dirty="0"/>
          </a:p>
          <a:p>
            <a:pPr marL="914400" lvl="1">
              <a:spcAft>
                <a:spcPts val="600"/>
              </a:spcAft>
            </a:pPr>
            <a:r>
              <a:rPr lang="en-US" sz="2400" dirty="0" smtClean="0"/>
              <a:t>Hand </a:t>
            </a:r>
            <a:r>
              <a:rPr lang="en-US" sz="2000" dirty="0" smtClean="0"/>
              <a:t>(navigate in image)</a:t>
            </a:r>
            <a:endParaRPr lang="en-US" sz="2400" dirty="0" smtClean="0"/>
          </a:p>
          <a:p>
            <a:pPr marL="914400" lvl="1">
              <a:spcAft>
                <a:spcPts val="600"/>
              </a:spcAft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2118360"/>
            <a:ext cx="672230" cy="413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9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  Use </a:t>
            </a:r>
            <a:r>
              <a:rPr lang="en-US" dirty="0" err="1" smtClean="0"/>
              <a:t>Liquify</a:t>
            </a:r>
            <a:r>
              <a:rPr lang="en-US" dirty="0" smtClean="0"/>
              <a:t> to Shape Chin and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Duplicate layer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</a:t>
            </a:r>
            <a:r>
              <a:rPr lang="en-US" dirty="0" err="1" smtClean="0"/>
              <a:t>Liquify</a:t>
            </a:r>
            <a:r>
              <a:rPr lang="en-US" dirty="0" smtClean="0"/>
              <a:t> (Filter&gt;Distort&gt;</a:t>
            </a:r>
            <a:r>
              <a:rPr lang="en-US" dirty="0" err="1" smtClean="0"/>
              <a:t>Liquify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zoom tool to magnify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warp tool to “push”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pucker tool to shrink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bloat tool to expand 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5733</TotalTime>
  <Words>509</Words>
  <Application>Microsoft Macintosh PowerPoint</Application>
  <PresentationFormat>On-screen Show (4:3)</PresentationFormat>
  <Paragraphs>102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Wingdings</vt:lpstr>
      <vt:lpstr>Wingdings 3</vt:lpstr>
      <vt:lpstr>Arial</vt:lpstr>
      <vt:lpstr>Ion</vt:lpstr>
      <vt:lpstr>Session 3 Layers Using PhotoShop Elements (or Why Didn’t Someone Tell Me About This Before?)</vt:lpstr>
      <vt:lpstr>Whitening Teeth</vt:lpstr>
      <vt:lpstr>Demo:  Whiten Teeth</vt:lpstr>
      <vt:lpstr>Adding Catchlights (and some brightness/contrast)</vt:lpstr>
      <vt:lpstr>Demo:  Add Catchlights</vt:lpstr>
      <vt:lpstr>Removing Shine and Smoothing Skin</vt:lpstr>
      <vt:lpstr>Using Liquify to Alter Shapes</vt:lpstr>
      <vt:lpstr>Liquify Filter</vt:lpstr>
      <vt:lpstr>Demo:  Use Liquify to Shape Chin and Nose</vt:lpstr>
      <vt:lpstr>Adding Text</vt:lpstr>
      <vt:lpstr>Blending Modes</vt:lpstr>
      <vt:lpstr>Example:  Multiply</vt:lpstr>
      <vt:lpstr>Example:  Darken (Watercolor Effect)</vt:lpstr>
      <vt:lpstr>Example:  Overlay (Sharpening)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Layers</dc:title>
  <dc:creator>Nancy</dc:creator>
  <cp:lastModifiedBy>Microsoft Office User</cp:lastModifiedBy>
  <cp:revision>303</cp:revision>
  <cp:lastPrinted>2016-12-14T16:45:30Z</cp:lastPrinted>
  <dcterms:created xsi:type="dcterms:W3CDTF">2016-08-13T18:06:58Z</dcterms:created>
  <dcterms:modified xsi:type="dcterms:W3CDTF">2018-02-26T15:10:43Z</dcterms:modified>
</cp:coreProperties>
</file>