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p.mason@nas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w2-xLI6v6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58SW4ZI5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Dx1Huj8sg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851A-F161-C54E-AAA7-BEFD4C484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Video montage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69F02-7827-F549-8C98-282186210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Paul Mason</a:t>
            </a:r>
          </a:p>
          <a:p>
            <a:r>
              <a:rPr lang="en-US" dirty="0">
                <a:hlinkClick r:id="rId2"/>
              </a:rPr>
              <a:t>James.p.mason@nasa.gov</a:t>
            </a:r>
            <a:r>
              <a:rPr lang="en-US" dirty="0"/>
              <a:t>, code: 671</a:t>
            </a:r>
          </a:p>
          <a:p>
            <a:r>
              <a:rPr lang="en-US" dirty="0"/>
              <a:t>2018-07-11</a:t>
            </a:r>
          </a:p>
        </p:txBody>
      </p:sp>
    </p:spTree>
    <p:extLst>
      <p:ext uri="{BB962C8B-B14F-4D97-AF65-F5344CB8AC3E}">
        <p14:creationId xmlns:p14="http://schemas.microsoft.com/office/powerpoint/2010/main" val="285476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5908-5EE1-E24D-8072-D60BC04C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video montage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3E5BE-EACC-9646-9271-489D4DCB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building and testing of the MinXSS CubeSat at University of Colorado, Boulder</a:t>
            </a:r>
          </a:p>
          <a:p>
            <a:r>
              <a:rPr lang="en-US" dirty="0" err="1">
                <a:hlinkClick r:id="rId2"/>
              </a:rPr>
              <a:t>youtu.be</a:t>
            </a:r>
            <a:r>
              <a:rPr lang="en-US" dirty="0">
                <a:hlinkClick r:id="rId2"/>
              </a:rPr>
              <a:t>/pw2-xLI6v6A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CD74-7BDA-124C-8EA8-675D60B8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Wedding Reception video montage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C0A74-2985-9D4C-9B46-B87720F1D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for my wedding in November, to play on a projector at the reception</a:t>
            </a:r>
          </a:p>
          <a:p>
            <a:r>
              <a:rPr lang="en-US" dirty="0" err="1">
                <a:hlinkClick r:id="rId2"/>
              </a:rPr>
              <a:t>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=hL58SW4ZI5c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A1BA-9E58-6B41-989F-E97AE025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launch video (simple) montage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18FF-ECD2-484E-B0C8-BF36070F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put two </a:t>
            </a:r>
            <a:r>
              <a:rPr lang="en-US" dirty="0" err="1"/>
              <a:t>GoPros</a:t>
            </a:r>
            <a:r>
              <a:rPr lang="en-US" dirty="0"/>
              <a:t> on a sounding rocket a few weeks ago</a:t>
            </a:r>
          </a:p>
          <a:p>
            <a:r>
              <a:rPr lang="en-US" dirty="0"/>
              <a:t>Montage is just putting the two videos side by side and in sync</a:t>
            </a:r>
          </a:p>
          <a:p>
            <a:r>
              <a:rPr lang="en-US" dirty="0" err="1">
                <a:hlinkClick r:id="rId2"/>
              </a:rPr>
              <a:t>youtu.be</a:t>
            </a:r>
            <a:r>
              <a:rPr lang="en-US" dirty="0">
                <a:hlinkClick r:id="rId2"/>
              </a:rPr>
              <a:t>/kDx1Huj8sgQ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D2DF3-D2E0-E846-A4A2-02CFC579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44F3-6853-044E-A29A-BEAEA72D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iMovie (macOS free equivalent of Garage Band)</a:t>
            </a:r>
          </a:p>
          <a:p>
            <a:r>
              <a:rPr lang="en-US" dirty="0"/>
              <a:t>Final Cut Pro (macOS professional [$] equivalent of Logic Pro)</a:t>
            </a:r>
          </a:p>
          <a:p>
            <a:r>
              <a:rPr lang="en-US" dirty="0"/>
              <a:t>Lightworks (cross platform free)</a:t>
            </a:r>
          </a:p>
          <a:p>
            <a:r>
              <a:rPr lang="en-US" dirty="0"/>
              <a:t>Adobe Premier Pro (cross platform professional [$])</a:t>
            </a:r>
          </a:p>
          <a:p>
            <a:r>
              <a:rPr lang="en-US" dirty="0"/>
              <a:t>Lots of others, just Google it</a:t>
            </a:r>
          </a:p>
        </p:txBody>
      </p:sp>
    </p:spTree>
    <p:extLst>
      <p:ext uri="{BB962C8B-B14F-4D97-AF65-F5344CB8AC3E}">
        <p14:creationId xmlns:p14="http://schemas.microsoft.com/office/powerpoint/2010/main" val="365010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F0F0-403A-1F45-95FB-BBF49DE5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Tips from pro video editor (online course)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AC7B-4973-D84D-91BA-D97CF4C7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069488"/>
          </a:xfrm>
        </p:spPr>
        <p:txBody>
          <a:bodyPr/>
          <a:lstStyle/>
          <a:p>
            <a:r>
              <a:rPr lang="en-US" dirty="0"/>
              <a:t>The two that really stuck with me: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Establishing shots: frame the scene then cut to more focused shots* (e.g., Seinfeld café)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Cut on action: natural transition* (e.g., chef chops knife down, cut to another shot where the knife is still down)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4CE9A-29E1-4D47-8B1B-1B0E4A87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4211555"/>
            <a:ext cx="4009766" cy="264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F51E2-2476-7A4F-90D7-5645720C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390" y="4571999"/>
            <a:ext cx="4378410" cy="21892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076EA1-E4D8-B444-A032-E45B87876160}"/>
              </a:ext>
            </a:extLst>
          </p:cNvPr>
          <p:cNvCxnSpPr/>
          <p:nvPr/>
        </p:nvCxnSpPr>
        <p:spPr>
          <a:xfrm>
            <a:off x="4955059" y="5791200"/>
            <a:ext cx="215007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5F446D52-A842-894F-A3FF-79276F5EF35D}"/>
              </a:ext>
            </a:extLst>
          </p:cNvPr>
          <p:cNvSpPr txBox="1"/>
          <p:nvPr/>
        </p:nvSpPr>
        <p:spPr>
          <a:xfrm>
            <a:off x="5114575" y="3837780"/>
            <a:ext cx="570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*Unless you deliberately want to elicit a particular reaction</a:t>
            </a:r>
          </a:p>
        </p:txBody>
      </p:sp>
    </p:spTree>
    <p:extLst>
      <p:ext uri="{BB962C8B-B14F-4D97-AF65-F5344CB8AC3E}">
        <p14:creationId xmlns:p14="http://schemas.microsoft.com/office/powerpoint/2010/main" val="85691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2E78-DC76-ED45-9DD3-AB564081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13" y="337066"/>
            <a:ext cx="10131425" cy="1456267"/>
          </a:xfrm>
        </p:spPr>
        <p:txBody>
          <a:bodyPr/>
          <a:lstStyle/>
          <a:p>
            <a:r>
              <a:rPr lang="en-US" dirty="0"/>
              <a:t>Other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304B-3FCD-FB48-8CAC-7C23B39D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7"/>
            <a:ext cx="11211127" cy="3649133"/>
          </a:xfrm>
        </p:spPr>
        <p:txBody>
          <a:bodyPr/>
          <a:lstStyle/>
          <a:p>
            <a:r>
              <a:rPr lang="en-US" dirty="0"/>
              <a:t>Modern phones often have a Live (     )/Motion (     ) Photos mode (Harry Potter (      ) pictures) – Use it by default!!</a:t>
            </a:r>
          </a:p>
          <a:p>
            <a:r>
              <a:rPr lang="en-US" dirty="0"/>
              <a:t>Use video rather than still images as much as possible to take advantage of the medium*</a:t>
            </a:r>
          </a:p>
          <a:p>
            <a:r>
              <a:rPr lang="en-US" dirty="0"/>
              <a:t>Text should be minimized</a:t>
            </a:r>
          </a:p>
          <a:p>
            <a:pPr lvl="1"/>
            <a:r>
              <a:rPr lang="en-US" dirty="0"/>
              <a:t>Show don’t tell</a:t>
            </a:r>
          </a:p>
          <a:p>
            <a:pPr lvl="1"/>
            <a:r>
              <a:rPr lang="en-US" dirty="0"/>
              <a:t>Plenty of other media for reading</a:t>
            </a:r>
          </a:p>
          <a:p>
            <a:r>
              <a:rPr lang="en-US" dirty="0"/>
              <a:t>Pacing: steady*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C153F-6704-6646-8A30-8C3823CB1877}"/>
              </a:ext>
            </a:extLst>
          </p:cNvPr>
          <p:cNvSpPr txBox="1"/>
          <p:nvPr/>
        </p:nvSpPr>
        <p:spPr>
          <a:xfrm>
            <a:off x="6489349" y="6488668"/>
            <a:ext cx="570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*Unless you deliberately want to elicit a particular reaction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98167-F061-094B-A465-9EA803E4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09" y="2868849"/>
            <a:ext cx="194553" cy="231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9CA561-2BDA-7641-AE93-A7AA72B0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052" y="2826829"/>
            <a:ext cx="268374" cy="315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E137B5-6F48-1542-9A93-2778BEDDF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852" y="2839532"/>
            <a:ext cx="312096" cy="3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7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185</TotalTime>
  <Words>298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Video montage tutorial</vt:lpstr>
      <vt:lpstr>Engineering video montage</vt:lpstr>
      <vt:lpstr>Wedding Reception video montage</vt:lpstr>
      <vt:lpstr>Rocket launch video (simple) montage</vt:lpstr>
      <vt:lpstr>Software</vt:lpstr>
      <vt:lpstr>Tips from pro video editor (online course)</vt:lpstr>
      <vt:lpstr>Other tips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montage tutorial</dc:title>
  <dc:creator>James Mason</dc:creator>
  <cp:lastModifiedBy>James Mason</cp:lastModifiedBy>
  <cp:revision>8</cp:revision>
  <dcterms:created xsi:type="dcterms:W3CDTF">2018-07-11T13:58:53Z</dcterms:created>
  <dcterms:modified xsi:type="dcterms:W3CDTF">2018-07-11T17:05:10Z</dcterms:modified>
</cp:coreProperties>
</file>