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59" r:id="rId6"/>
    <p:sldId id="264" r:id="rId7"/>
    <p:sldId id="261" r:id="rId8"/>
    <p:sldId id="262" r:id="rId9"/>
    <p:sldId id="263" r:id="rId10"/>
    <p:sldId id="265" r:id="rId11"/>
    <p:sldId id="271" r:id="rId12"/>
    <p:sldId id="266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1"/>
    <p:restoredTop sz="88291"/>
  </p:normalViewPr>
  <p:slideViewPr>
    <p:cSldViewPr snapToGrid="0">
      <p:cViewPr varScale="1">
        <p:scale>
          <a:sx n="95" d="100"/>
          <a:sy n="95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11688-6503-1544-BA3E-B5A905180FC1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25892-84AF-B042-9363-4BE3673A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8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 photographers edit EVERY photo. Those great photos you see aren’t just great by themselves.</a:t>
            </a:r>
          </a:p>
          <a:p>
            <a:r>
              <a:rPr lang="en-US" dirty="0"/>
              <a:t>Your social media images might get more reactions (and maybe the occasional “I’d buy that!” from a follower.</a:t>
            </a:r>
          </a:p>
          <a:p>
            <a:r>
              <a:rPr lang="en-US" dirty="0"/>
              <a:t>Your own enjoyment? On your wall maybe!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892-84AF-B042-9363-4BE3673A0C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8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sometimes zoom in and discover a crop that I like better than the one I originally chose.</a:t>
            </a:r>
          </a:p>
          <a:p>
            <a:r>
              <a:rPr lang="en-US" dirty="0"/>
              <a:t>Try Auto on the basic panel, but be prepared to override it (especially in snowy or beach scenes).</a:t>
            </a:r>
          </a:p>
          <a:p>
            <a:r>
              <a:rPr lang="en-US" dirty="0"/>
              <a:t>Vignette (via effects panel or using a radial mask for more control)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892-84AF-B042-9363-4BE3673A0C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Profile correction (vignette and lens distortion)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892-84AF-B042-9363-4BE3673A0C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B6B1-04FA-CEC6-21AA-D37559FF2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9192C-810B-C801-E55B-7EABAEB3F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13284-3EE1-A249-11CD-1CA3DFF6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A302F-48DC-43BB-7CE9-C76342C9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E96A8-295A-4155-8FD3-FB1BC6E4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1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73D2-0C7F-999C-7A19-B7F7B2DFC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CD6E5-65F9-9E7A-60B8-B7672464D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E18D9-6E7C-5621-4F6C-6ECA6279A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700E0-3553-0EDB-D1E0-FA04B3DF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FA9A1-3917-8D26-3D84-D4531B1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9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10E8FF-23CD-7BBC-4C9C-B5CD7E2E7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754E7-7E8D-9871-2612-E98526DA2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7B7BC-F70F-FFB4-A133-8697D0D7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68505-60DF-A020-B3D7-DF881A646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06586-2A24-8DF4-B450-D2BC0B3F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7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A786-68A9-E5BA-FEE0-A763E3FC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816E-DAAC-B8A8-CE37-4263C40D1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5B5DD-8356-6DEE-AFF4-614B7BF0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1D78-85A4-448C-ECC3-75C6DEAFD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F2B8F-6F5C-E882-8EC8-28CE1AE0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7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52EA4-8237-B9E6-58AB-B9971100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D38F6-3AF2-DDF2-7FD7-12D340E5C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86D18-DE32-0BF6-7471-97F6D68C7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2AB2B-AF6B-8E76-2DF8-240F6037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92F55-00BD-2217-CE23-84E745A0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3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90A5D-9DA8-8C45-2862-BA1AF242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1657D-474A-7C1C-9AB6-51DAFADE7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AD7E4-7D9B-75D3-DC61-DB7FC02E6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BAEE4C-425A-952F-0878-81BE2741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EBEF3-29D4-D85C-6914-9B579811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C6AE9-4D10-ACEB-ACE0-84741A72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270A9-BDB8-52A0-4EB7-0054CB1F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D12C8-3EAE-EF6C-221D-8B216D7AF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BE4B3-5570-A1FC-F3EB-28B8764C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176BF2-CCA7-9F54-D90E-EE4752F63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B6389D-6585-3CA6-D192-39FD23670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A167A6-5031-264B-4C4E-2C8AEADB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1A2CD-CDAA-47A7-F982-BD70984D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3429B-D2A8-8AD6-0004-078E6C03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6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C867-2461-0D6B-84AA-0B87CB570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F6824-585D-CD54-5025-D576B490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A4243-804B-314D-DFD2-7E4C753E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1AED1-0F70-AA51-7706-308CFC1B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2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B87FF2-EE1C-591E-A56C-95633F51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06BC1B-EE5D-05EE-02C4-774C26ED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B8004-8063-9500-0CE5-1A8C88A0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9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AFC0-841E-AAAD-E99D-EBABCD159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55506-CB85-D60E-E678-443C71E00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125EF-4755-A228-0C25-D9F42D20D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D3262-239F-1AED-55A0-58196233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2CBCD-73D7-4C56-56DE-4BE508A4E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94067-E382-7D8A-9B97-41E73BC4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5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6126-5B9B-29BB-8905-FE8F51E5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C800C-F9C7-B318-4B98-8EB452C1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52FD1-DC3A-C36E-CE17-CAEA57972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40602-0280-4B64-DCE1-70971BBF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8E75D-2F1E-8688-9FF7-9B0A16C9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C2ECE-DDAD-9B79-0272-63C3D543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8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28536-FAAF-B91D-C863-A0EA7410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6AB35-45AB-6962-EF41-1695917E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CC8CA-CE89-343B-702B-37DBB5041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506B7-3A61-9C42-8B50-57BBF28FC60A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74D6A-982C-59F1-53E3-A4D8D958A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47798-DA6B-89BD-DB92-F3746906E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811A5-7805-9E4B-AD91-058B76B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26AD0F-3267-ADD7-380F-B04E4593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8177214" cy="2308324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</a:rPr>
              <a:t>Edit Your 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B0070-49B5-8E88-7CB5-209E539A5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sz="5100" dirty="0">
                <a:solidFill>
                  <a:schemeClr val="bg1"/>
                </a:solidFill>
              </a:rPr>
              <a:t>Make a few simple changes to improve your photos</a:t>
            </a:r>
          </a:p>
          <a:p>
            <a:pPr algn="l"/>
            <a:endParaRPr lang="en-US" sz="1500" dirty="0">
              <a:solidFill>
                <a:schemeClr val="bg1"/>
              </a:solidFill>
            </a:endParaRPr>
          </a:p>
          <a:p>
            <a:pPr algn="l"/>
            <a:r>
              <a:rPr lang="en-US" sz="3400" dirty="0">
                <a:solidFill>
                  <a:schemeClr val="bg1"/>
                </a:solidFill>
              </a:rPr>
              <a:t>Karen Smale &amp; Scott Hull </a:t>
            </a:r>
          </a:p>
        </p:txBody>
      </p:sp>
    </p:spTree>
    <p:extLst>
      <p:ext uri="{BB962C8B-B14F-4D97-AF65-F5344CB8AC3E}">
        <p14:creationId xmlns:p14="http://schemas.microsoft.com/office/powerpoint/2010/main" val="25058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animals fly through the air&#10;&#10;Description automatically generated with low confidence">
            <a:extLst>
              <a:ext uri="{FF2B5EF4-FFF2-40B4-BE49-F238E27FC236}">
                <a16:creationId xmlns:a16="http://schemas.microsoft.com/office/drawing/2014/main" id="{ED63687A-0DD6-AD2E-EFBB-82971F85F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06" y="-1"/>
            <a:ext cx="10266734" cy="684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0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snow, mountain, outdoor&#10;&#10;Description automatically generated">
            <a:extLst>
              <a:ext uri="{FF2B5EF4-FFF2-40B4-BE49-F238E27FC236}">
                <a16:creationId xmlns:a16="http://schemas.microsoft.com/office/drawing/2014/main" id="{2A4A6459-EE3E-B5E5-4D23-31602C240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78" y="0"/>
            <a:ext cx="10322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1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fly through the air&#10;&#10;Description automatically generated with low confidence">
            <a:extLst>
              <a:ext uri="{FF2B5EF4-FFF2-40B4-BE49-F238E27FC236}">
                <a16:creationId xmlns:a16="http://schemas.microsoft.com/office/drawing/2014/main" id="{A3FE0154-5105-104D-6402-8394CA8A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73" y="1"/>
            <a:ext cx="10276249" cy="6857998"/>
          </a:xfrm>
          <a:prstGeom prst="rect">
            <a:avLst/>
          </a:prstGeom>
        </p:spPr>
      </p:pic>
      <p:pic>
        <p:nvPicPr>
          <p:cNvPr id="5" name="Picture 4" descr="A picture containing sky, outdoor, mountain, snow&#10;&#10;Description automatically generated">
            <a:extLst>
              <a:ext uri="{FF2B5EF4-FFF2-40B4-BE49-F238E27FC236}">
                <a16:creationId xmlns:a16="http://schemas.microsoft.com/office/drawing/2014/main" id="{9D78BA79-6373-903A-08A3-99175C607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73" y="0"/>
            <a:ext cx="10276249" cy="6857998"/>
          </a:xfrm>
          <a:prstGeom prst="rect">
            <a:avLst/>
          </a:prstGeom>
        </p:spPr>
      </p:pic>
      <p:pic>
        <p:nvPicPr>
          <p:cNvPr id="7" name="Picture 6" descr="A picture containing sky, mountain, outdoor, field&#10;&#10;Description automatically generated">
            <a:extLst>
              <a:ext uri="{FF2B5EF4-FFF2-40B4-BE49-F238E27FC236}">
                <a16:creationId xmlns:a16="http://schemas.microsoft.com/office/drawing/2014/main" id="{5E332AFF-E68B-9399-9E33-863849E8C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73" y="0"/>
            <a:ext cx="10276248" cy="686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7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mountain, field&#10;&#10;Description automatically generated">
            <a:extLst>
              <a:ext uri="{FF2B5EF4-FFF2-40B4-BE49-F238E27FC236}">
                <a16:creationId xmlns:a16="http://schemas.microsoft.com/office/drawing/2014/main" id="{6BD79837-E51F-9768-F4A8-DF303C6D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06" y="0"/>
            <a:ext cx="1026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57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C759F1-5B65-0625-D8E6-6444274F0468}"/>
              </a:ext>
            </a:extLst>
          </p:cNvPr>
          <p:cNvSpPr txBox="1"/>
          <p:nvPr/>
        </p:nvSpPr>
        <p:spPr>
          <a:xfrm>
            <a:off x="5721538" y="324433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165052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C039-0B12-7C57-F6CA-3B958A9E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Edit?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8B83C-56CB-B7F9-C0C5-D02939392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Better image quality for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Showcase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Snap &amp; Share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Competitions (MPA photo contest)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Social Media/Sharing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Sales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Your own enjoyment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0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AD30-E106-55D1-3D8E-7BA586E2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Basic Global 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B8C64-75DA-09D9-981F-E19FF093F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Crop &amp; straighten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Fill the frame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Remove distractions</a:t>
            </a:r>
          </a:p>
          <a:p>
            <a:pPr lvl="1"/>
            <a:r>
              <a:rPr lang="en-US" i="1" dirty="0">
                <a:solidFill>
                  <a:schemeClr val="bg1"/>
                </a:solidFill>
              </a:rPr>
              <a:t>Crop until you remove something important, then “undo” once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Color correct (white balance)</a:t>
            </a:r>
          </a:p>
          <a:p>
            <a:r>
              <a:rPr lang="en-US" dirty="0">
                <a:solidFill>
                  <a:schemeClr val="bg1"/>
                </a:solidFill>
              </a:rPr>
              <a:t>Bring out shadows &amp; tone down highlights if necessary</a:t>
            </a:r>
          </a:p>
          <a:p>
            <a:r>
              <a:rPr lang="en-US" dirty="0">
                <a:solidFill>
                  <a:schemeClr val="bg1"/>
                </a:solidFill>
              </a:rPr>
              <a:t>Fine tuning: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Set black/white points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 contrast &amp; adjust exposure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boost saturation/vibrance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add texture/clarity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vignette to draw attention to the subject</a:t>
            </a:r>
          </a:p>
          <a:p>
            <a:r>
              <a:rPr lang="en-US" dirty="0">
                <a:solidFill>
                  <a:schemeClr val="bg1"/>
                </a:solidFill>
              </a:rPr>
              <a:t>Sharpen/De-noise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B6E11-E043-03BF-E2D4-3499DFC5609D}"/>
              </a:ext>
            </a:extLst>
          </p:cNvPr>
          <p:cNvSpPr/>
          <p:nvPr/>
        </p:nvSpPr>
        <p:spPr>
          <a:xfrm>
            <a:off x="838200" y="3028950"/>
            <a:ext cx="9605963" cy="1928813"/>
          </a:xfrm>
          <a:prstGeom prst="rect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4592B-C45C-AA8D-49DC-1CF0B624B464}"/>
              </a:ext>
            </a:extLst>
          </p:cNvPr>
          <p:cNvSpPr txBox="1"/>
          <p:nvPr/>
        </p:nvSpPr>
        <p:spPr>
          <a:xfrm rot="19473757">
            <a:off x="8054711" y="3719406"/>
            <a:ext cx="2248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Try “Auto”!</a:t>
            </a:r>
          </a:p>
        </p:txBody>
      </p:sp>
    </p:spTree>
    <p:extLst>
      <p:ext uri="{BB962C8B-B14F-4D97-AF65-F5344CB8AC3E}">
        <p14:creationId xmlns:p14="http://schemas.microsoft.com/office/powerpoint/2010/main" val="195558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mmal, outdoor, lion&#10;&#10;Description automatically generated">
            <a:extLst>
              <a:ext uri="{FF2B5EF4-FFF2-40B4-BE49-F238E27FC236}">
                <a16:creationId xmlns:a16="http://schemas.microsoft.com/office/drawing/2014/main" id="{B03AFD15-270F-47EC-41BD-F3F5E9D99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85" r="-1" b="1156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F8DB86-2597-9EE2-2C75-2A7EC68EBFE8}"/>
              </a:ext>
            </a:extLst>
          </p:cNvPr>
          <p:cNvSpPr txBox="1"/>
          <p:nvPr/>
        </p:nvSpPr>
        <p:spPr>
          <a:xfrm>
            <a:off x="321733" y="1338943"/>
            <a:ext cx="268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shot through glass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BAC3F-035E-AA0B-A838-F44048086597}"/>
              </a:ext>
            </a:extLst>
          </p:cNvPr>
          <p:cNvSpPr txBox="1"/>
          <p:nvPr/>
        </p:nvSpPr>
        <p:spPr>
          <a:xfrm>
            <a:off x="4884964" y="4781941"/>
            <a:ext cx="2792186" cy="1754326"/>
          </a:xfrm>
          <a:prstGeom prst="rect">
            <a:avLst/>
          </a:prstGeom>
          <a:solidFill>
            <a:schemeClr val="bg1">
              <a:alpha val="1487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Edit:</a:t>
            </a:r>
          </a:p>
          <a:p>
            <a:r>
              <a:rPr lang="en-US" dirty="0"/>
              <a:t>Cropped, color corrected, shadows &amp; highlights, vignette, saturation, and local edits to eyes; </a:t>
            </a:r>
          </a:p>
          <a:p>
            <a:r>
              <a:rPr lang="en-US" dirty="0"/>
              <a:t>minor </a:t>
            </a:r>
            <a:r>
              <a:rPr lang="en-US" dirty="0" err="1"/>
              <a:t>deNoise</a:t>
            </a:r>
            <a:r>
              <a:rPr lang="en-US" dirty="0"/>
              <a:t> &amp; sharpen</a:t>
            </a:r>
          </a:p>
        </p:txBody>
      </p:sp>
    </p:spTree>
    <p:extLst>
      <p:ext uri="{BB962C8B-B14F-4D97-AF65-F5344CB8AC3E}">
        <p14:creationId xmlns:p14="http://schemas.microsoft.com/office/powerpoint/2010/main" val="614546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4B77-CADC-E381-5B73-393DE420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Masking and local edits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D562B-A61E-E92C-9F7D-70C73302E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68026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Masking to make adjustments to part of an image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Auto-masking: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Select sky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Select subject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Other masking tools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Brush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Linear and radial gradients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Color and luminance range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Depth range (where available)</a:t>
            </a:r>
          </a:p>
          <a:p>
            <a:r>
              <a:rPr lang="en-US" dirty="0">
                <a:solidFill>
                  <a:schemeClr val="bg1"/>
                </a:solidFill>
              </a:rPr>
              <a:t>Cloning/healing brushes for distraction removal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78E2ADEC-87D4-9842-59EE-CAE0AB544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288" y="3429000"/>
            <a:ext cx="2166420" cy="3429000"/>
          </a:xfrm>
          <a:prstGeom prst="rect">
            <a:avLst/>
          </a:prstGeom>
        </p:spPr>
      </p:pic>
      <p:pic>
        <p:nvPicPr>
          <p:cNvPr id="7" name="Picture 6" descr="A person wearing a white shirt&#10;&#10;Description automatically generated with low confidence">
            <a:extLst>
              <a:ext uri="{FF2B5EF4-FFF2-40B4-BE49-F238E27FC236}">
                <a16:creationId xmlns:a16="http://schemas.microsoft.com/office/drawing/2014/main" id="{845DFA6E-E893-69BA-A664-41B9F9BC4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020" y="3429000"/>
            <a:ext cx="2162980" cy="3429001"/>
          </a:xfrm>
          <a:prstGeom prst="rect">
            <a:avLst/>
          </a:prstGeom>
        </p:spPr>
      </p:pic>
      <p:pic>
        <p:nvPicPr>
          <p:cNvPr id="9" name="Picture 8" descr="A group of trees on a rock in the water&#10;&#10;Description automatically generated with low confidence">
            <a:extLst>
              <a:ext uri="{FF2B5EF4-FFF2-40B4-BE49-F238E27FC236}">
                <a16:creationId xmlns:a16="http://schemas.microsoft.com/office/drawing/2014/main" id="{4F588FD3-1681-C9C4-D188-2C294A57D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226" y="136077"/>
            <a:ext cx="3053358" cy="2030158"/>
          </a:xfrm>
          <a:prstGeom prst="rect">
            <a:avLst/>
          </a:prstGeom>
        </p:spPr>
      </p:pic>
      <p:pic>
        <p:nvPicPr>
          <p:cNvPr id="11" name="Picture 10" descr="A picture containing sky, dark, image, silhouette&#10;&#10;Description automatically generated">
            <a:extLst>
              <a:ext uri="{FF2B5EF4-FFF2-40B4-BE49-F238E27FC236}">
                <a16:creationId xmlns:a16="http://schemas.microsoft.com/office/drawing/2014/main" id="{CF308F4D-987F-B88D-F21B-B824B44CE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641" y="1014100"/>
            <a:ext cx="3053359" cy="2034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D1F15C-89E4-1DC9-D599-94928C97A30E}"/>
              </a:ext>
            </a:extLst>
          </p:cNvPr>
          <p:cNvSpPr txBox="1"/>
          <p:nvPr/>
        </p:nvSpPr>
        <p:spPr>
          <a:xfrm>
            <a:off x="9681111" y="62768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Select sky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5FD09-C7DF-2334-7687-135035C4CAEE}"/>
              </a:ext>
            </a:extLst>
          </p:cNvPr>
          <p:cNvSpPr txBox="1"/>
          <p:nvPr/>
        </p:nvSpPr>
        <p:spPr>
          <a:xfrm>
            <a:off x="7176766" y="30596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Select subject</a:t>
            </a:r>
          </a:p>
        </p:txBody>
      </p:sp>
    </p:spTree>
    <p:extLst>
      <p:ext uri="{BB962C8B-B14F-4D97-AF65-F5344CB8AC3E}">
        <p14:creationId xmlns:p14="http://schemas.microsoft.com/office/powerpoint/2010/main" val="126660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381A-5BB6-BE64-45C1-C6ACDB3D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Other cool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E203A-E12D-424A-D554-3223A30BB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Lens correction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Chromatic aberration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Profile corrections for your specific lens</a:t>
            </a:r>
          </a:p>
          <a:p>
            <a:r>
              <a:rPr lang="en-US" dirty="0">
                <a:solidFill>
                  <a:schemeClr val="bg1"/>
                </a:solidFill>
              </a:rPr>
              <a:t>HSL modifications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Hue, saturation, luminance – can really change the feel of a photo – even in </a:t>
            </a:r>
            <a:r>
              <a:rPr lang="en-US" dirty="0" err="1">
                <a:solidFill>
                  <a:schemeClr val="bg1"/>
                </a:solidFill>
              </a:rPr>
              <a:t>b&amp;w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Photoshop!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Healing brush to remove blemishes or other unwanted stuff that you can’t just crop out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Content aware fill (useful when straightening)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Layers for blending</a:t>
            </a:r>
          </a:p>
        </p:txBody>
      </p:sp>
    </p:spTree>
    <p:extLst>
      <p:ext uri="{BB962C8B-B14F-4D97-AF65-F5344CB8AC3E}">
        <p14:creationId xmlns:p14="http://schemas.microsoft.com/office/powerpoint/2010/main" val="209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FEC9-3985-58DE-A143-921C10E9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Topaz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EF004-29C8-3C06-0371-E608EFDF2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Sharpening</a:t>
            </a:r>
          </a:p>
          <a:p>
            <a:r>
              <a:rPr lang="en-US" dirty="0" err="1">
                <a:solidFill>
                  <a:schemeClr val="bg1"/>
                </a:solidFill>
              </a:rPr>
              <a:t>DeNoise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Gigapixel (enlargements)</a:t>
            </a:r>
          </a:p>
        </p:txBody>
      </p:sp>
    </p:spTree>
    <p:extLst>
      <p:ext uri="{BB962C8B-B14F-4D97-AF65-F5344CB8AC3E}">
        <p14:creationId xmlns:p14="http://schemas.microsoft.com/office/powerpoint/2010/main" val="274359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BE635F-50E4-5E3B-F538-0E3AABE1C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" b="-6715"/>
          <a:stretch/>
        </p:blipFill>
        <p:spPr>
          <a:xfrm>
            <a:off x="-1" y="1076749"/>
            <a:ext cx="5863639" cy="4226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4602C4-A4A8-A337-1553-381DC4C99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1617"/>
            <a:ext cx="6096000" cy="3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93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F3992A-3927-6DC5-A962-A93E551EB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51E86-15AF-9944-1B79-4E28B420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9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26966E-AC7F-A8D2-E924-F226B960F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73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D74248-7EF0-D4DD-C120-CCC281902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b="-5504"/>
          <a:stretch/>
        </p:blipFill>
        <p:spPr>
          <a:xfrm>
            <a:off x="2591435" y="735648"/>
            <a:ext cx="1949462" cy="2452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892A7-0613-4DFA-4715-C132A0902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0" y="737235"/>
            <a:ext cx="1909730" cy="2300861"/>
          </a:xfrm>
          <a:prstGeom prst="rect">
            <a:avLst/>
          </a:prstGeom>
        </p:spPr>
      </p:pic>
      <p:pic>
        <p:nvPicPr>
          <p:cNvPr id="10" name="Picture 9" descr="A picture containing text, cup, indoor, close&#10;&#10;Description automatically generated">
            <a:extLst>
              <a:ext uri="{FF2B5EF4-FFF2-40B4-BE49-F238E27FC236}">
                <a16:creationId xmlns:a16="http://schemas.microsoft.com/office/drawing/2014/main" id="{BB36F910-5259-FD94-C86B-45BF45E34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870375"/>
            <a:ext cx="6852075" cy="44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24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378</Words>
  <Application>Microsoft Macintosh PowerPoint</Application>
  <PresentationFormat>Widescreen</PresentationFormat>
  <Paragraphs>71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Edit Your Images</vt:lpstr>
      <vt:lpstr>Why Edit?</vt:lpstr>
      <vt:lpstr>Basic Global Edits</vt:lpstr>
      <vt:lpstr>PowerPoint Presentation</vt:lpstr>
      <vt:lpstr>Masking and local edits</vt:lpstr>
      <vt:lpstr>Other cool stuff</vt:lpstr>
      <vt:lpstr>Topaz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Editing Photos</dc:title>
  <dc:creator>Karen Smale</dc:creator>
  <cp:lastModifiedBy>Karen Smale</cp:lastModifiedBy>
  <cp:revision>7</cp:revision>
  <dcterms:created xsi:type="dcterms:W3CDTF">2022-10-11T21:53:26Z</dcterms:created>
  <dcterms:modified xsi:type="dcterms:W3CDTF">2022-10-12T16:06:45Z</dcterms:modified>
</cp:coreProperties>
</file>