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4" autoAdjust="0"/>
    <p:restoredTop sz="94660"/>
  </p:normalViewPr>
  <p:slideViewPr>
    <p:cSldViewPr snapToGrid="0">
      <p:cViewPr varScale="1">
        <p:scale>
          <a:sx n="89" d="100"/>
          <a:sy n="89" d="100"/>
        </p:scale>
        <p:origin x="108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CD838A-66C4-44A9-9966-62FA53AF9ACC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C4EAED-96B0-4566-B4B7-258952E63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303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C33B2562-765F-4FCD-AD9C-99C33678A5F1}" type="datetime1">
              <a:rPr lang="en-US" smtClean="0"/>
              <a:t>5/9/2023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2E102-E80C-45FF-AB7C-109B6624CD88}" type="datetime1">
              <a:rPr lang="en-US" smtClean="0"/>
              <a:t>5/9/2023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F14EA-BFB6-4B48-9C69-4165FA5EC6AE}" type="datetime1">
              <a:rPr lang="en-US" smtClean="0"/>
              <a:t>5/9/2023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81230-32DD-4739-9232-B6B096BCD912}" type="datetime1">
              <a:rPr lang="en-US" smtClean="0"/>
              <a:t>5/9/2023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FA97E-1C02-49B4-90C3-9066B7336D69}" type="datetime1">
              <a:rPr lang="en-US" smtClean="0"/>
              <a:t>5/9/2023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68E3D-2481-4B92-AAA5-43E6C47657C4}" type="datetime1">
              <a:rPr lang="en-US" smtClean="0"/>
              <a:t>5/9/2023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D1F1D-F1FE-4513-9665-B493BD9CFBE6}" type="datetime1">
              <a:rPr lang="en-US" smtClean="0"/>
              <a:t>5/9/2023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2CDBB-3A9D-444B-A817-1EF03A175DF2}" type="datetime1">
              <a:rPr lang="en-US" smtClean="0"/>
              <a:t>5/9/2023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0D57A-B85F-4B8B-A5C3-C22E05AA2497}" type="datetime1">
              <a:rPr lang="en-US" smtClean="0"/>
              <a:t>5/9/2023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BC750-EDFB-4C74-B87C-C63D7502B1BA}" type="datetime1">
              <a:rPr lang="en-US" smtClean="0"/>
              <a:t>5/9/2023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26FC8-F1C2-4033-ACA5-F2FB0A04FBBF}" type="datetime1">
              <a:rPr lang="en-US" smtClean="0"/>
              <a:t>5/9/2023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3B2DA-2152-41BA-94CC-4A20EFEA7331}" type="datetime1">
              <a:rPr lang="en-US" smtClean="0"/>
              <a:t>5/9/2023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FC5B7-3658-4B4B-8C40-BBC7BAC65D9C}" type="datetime1">
              <a:rPr lang="en-US" smtClean="0"/>
              <a:t>5/9/2023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93A21-41A4-458C-A23D-30D19551C11A}" type="datetime1">
              <a:rPr lang="en-US" smtClean="0"/>
              <a:t>5/9/2023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6F74A-6DA8-43A2-BAC7-E4832C4C5229}" type="datetime1">
              <a:rPr lang="en-US" smtClean="0"/>
              <a:t>5/9/2023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32594-03FB-40C8-B208-86A65A743ED3}" type="datetime1">
              <a:rPr lang="en-US" smtClean="0"/>
              <a:t>5/9/2023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667AE-3E2A-42AD-9E49-0C30A5ED3767}" type="datetime1">
              <a:rPr lang="en-US" smtClean="0"/>
              <a:t>5/9/2023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545B2797-903A-4CFA-93ED-E4FAAF6425FC}" type="datetime1">
              <a:rPr lang="en-US" smtClean="0"/>
              <a:t>5/9/2023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photography.tutsplus.com/tutorials/how-to-photomerge-images-in-adobe-lightroom--cms-24900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60038-CB5C-40B9-9F4C-53110C1EB3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343175"/>
          </a:xfrm>
        </p:spPr>
        <p:txBody>
          <a:bodyPr/>
          <a:lstStyle/>
          <a:p>
            <a:r>
              <a:rPr lang="en-US" dirty="0"/>
              <a:t>The Photomerge Tool Set in Photoshop Elements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39EEC0-B2E6-4279-81DB-8575B34C248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Scott Hull</a:t>
            </a:r>
          </a:p>
          <a:p>
            <a:r>
              <a:rPr lang="en-US" b="1" dirty="0"/>
              <a:t>Goddard Photography Club                            May 10,2023</a:t>
            </a:r>
          </a:p>
        </p:txBody>
      </p:sp>
    </p:spTree>
    <p:extLst>
      <p:ext uri="{BB962C8B-B14F-4D97-AF65-F5344CB8AC3E}">
        <p14:creationId xmlns:p14="http://schemas.microsoft.com/office/powerpoint/2010/main" val="37963298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C068F-683F-49AE-9EF3-FB5D605A2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 Shot Tool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0B605D-6FED-4461-9990-FF15547C5D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428" y="2291379"/>
            <a:ext cx="10789920" cy="4238513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This is the tool I use the most</a:t>
            </a:r>
          </a:p>
          <a:p>
            <a:r>
              <a:rPr lang="en-US" sz="2800" dirty="0"/>
              <a:t>Large group shots, some people are always blinking, sneezing, talking, moving, etc.</a:t>
            </a:r>
          </a:p>
          <a:p>
            <a:r>
              <a:rPr lang="en-US" sz="2800" dirty="0"/>
              <a:t>Pick the best base image (most people look good) and several images where individuals look better than in the base image</a:t>
            </a:r>
          </a:p>
          <a:p>
            <a:r>
              <a:rPr lang="en-US" sz="2800" b="1" dirty="0"/>
              <a:t>Very easy import/replacement of multiple faces</a:t>
            </a:r>
          </a:p>
          <a:p>
            <a:r>
              <a:rPr lang="en-US" sz="2800" dirty="0"/>
              <a:t>Photomerge does some adjustment of the surrounding area to (usually) blend the new face in seamlessly</a:t>
            </a:r>
          </a:p>
          <a:p>
            <a:r>
              <a:rPr lang="en-US" sz="2800" dirty="0"/>
              <a:t>Only once have I needed to do this manually</a:t>
            </a:r>
          </a:p>
        </p:txBody>
      </p:sp>
    </p:spTree>
    <p:extLst>
      <p:ext uri="{BB962C8B-B14F-4D97-AF65-F5344CB8AC3E}">
        <p14:creationId xmlns:p14="http://schemas.microsoft.com/office/powerpoint/2010/main" val="29887709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A934A-8DBD-4885-9117-18472CB1B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Scene Cleaner Tool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1D7C7-C3C3-4984-AA70-D01DE34CA8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6824" y="2334409"/>
            <a:ext cx="11026588" cy="3818965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“Easily remove moving objects, like cars, from a series of photos.”</a:t>
            </a:r>
          </a:p>
          <a:p>
            <a:r>
              <a:rPr lang="en-US" sz="2800" dirty="0"/>
              <a:t>Their example shows someone walking through two photos</a:t>
            </a:r>
          </a:p>
          <a:p>
            <a:r>
              <a:rPr lang="en-US" sz="2800" dirty="0"/>
              <a:t>Requires a reference image with an otherwise pristine background</a:t>
            </a:r>
          </a:p>
          <a:p>
            <a:r>
              <a:rPr lang="en-US" sz="2800" dirty="0"/>
              <a:t>Again, should be pretty easy to do manually with layers</a:t>
            </a:r>
          </a:p>
          <a:p>
            <a:r>
              <a:rPr lang="en-US" sz="2800" dirty="0"/>
              <a:t>Photomerge may apply some automatic refinement to save you some time</a:t>
            </a:r>
          </a:p>
        </p:txBody>
      </p:sp>
    </p:spTree>
    <p:extLst>
      <p:ext uri="{BB962C8B-B14F-4D97-AF65-F5344CB8AC3E}">
        <p14:creationId xmlns:p14="http://schemas.microsoft.com/office/powerpoint/2010/main" val="30881063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6F160-C238-43F2-BA17-FA91FB9EF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Panorama Tool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A988D-1119-4AB0-AFA2-37BAE0F67A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2885" y="2603500"/>
            <a:ext cx="10359614" cy="3416300"/>
          </a:xfrm>
        </p:spPr>
        <p:txBody>
          <a:bodyPr>
            <a:normAutofit/>
          </a:bodyPr>
          <a:lstStyle/>
          <a:p>
            <a:r>
              <a:rPr lang="en-US" sz="2800" dirty="0"/>
              <a:t>“Create a panoramic photo by stitching together multiple photos.”</a:t>
            </a:r>
          </a:p>
          <a:p>
            <a:r>
              <a:rPr lang="en-US" sz="2800" dirty="0"/>
              <a:t>Kind of obvious; aligns and adjusts angles and exposures</a:t>
            </a:r>
          </a:p>
          <a:p>
            <a:r>
              <a:rPr lang="en-US" sz="2800" dirty="0"/>
              <a:t>Best results if you follow good panorama procedures</a:t>
            </a:r>
          </a:p>
          <a:p>
            <a:pPr lvl="1"/>
            <a:r>
              <a:rPr lang="en-US" sz="2600" dirty="0"/>
              <a:t>Tripod for stability</a:t>
            </a:r>
          </a:p>
          <a:p>
            <a:pPr lvl="1"/>
            <a:r>
              <a:rPr lang="en-US" sz="2600" dirty="0"/>
              <a:t>25% overlap from image to image</a:t>
            </a:r>
          </a:p>
        </p:txBody>
      </p:sp>
    </p:spTree>
    <p:extLst>
      <p:ext uri="{BB962C8B-B14F-4D97-AF65-F5344CB8AC3E}">
        <p14:creationId xmlns:p14="http://schemas.microsoft.com/office/powerpoint/2010/main" val="40139903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541D623-64DF-45BF-A61A-6E5DC61DF5D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6000" dirty="0"/>
              <a:t>Demos</a:t>
            </a:r>
            <a:br>
              <a:rPr lang="en-US" sz="6000" dirty="0"/>
            </a:br>
            <a:endParaRPr lang="en-US" sz="60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E6878A7-B6EA-40DA-A1F9-188A3D49751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334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F6822-A15A-49D1-80F8-FDC5B61D6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8E73C6-DAAC-4CFC-B200-9C04E363BD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5" y="2345167"/>
            <a:ext cx="9613450" cy="4130937"/>
          </a:xfrm>
        </p:spPr>
        <p:txBody>
          <a:bodyPr>
            <a:normAutofit/>
          </a:bodyPr>
          <a:lstStyle/>
          <a:p>
            <a:r>
              <a:rPr lang="en-US" sz="3200" dirty="0"/>
              <a:t>Photomerge in Different Adobe Photo Editors</a:t>
            </a:r>
          </a:p>
          <a:p>
            <a:r>
              <a:rPr lang="en-US" sz="3200" dirty="0"/>
              <a:t>The Photomerge Tool Set in PSE</a:t>
            </a:r>
          </a:p>
          <a:p>
            <a:r>
              <a:rPr lang="en-US" sz="3200" dirty="0"/>
              <a:t>Demos</a:t>
            </a:r>
          </a:p>
          <a:p>
            <a:pPr lvl="1"/>
            <a:r>
              <a:rPr lang="en-US" sz="2800" dirty="0"/>
              <a:t>Group Shot</a:t>
            </a:r>
          </a:p>
          <a:p>
            <a:pPr lvl="1"/>
            <a:r>
              <a:rPr lang="en-US" sz="2800" dirty="0"/>
              <a:t>Compose</a:t>
            </a:r>
          </a:p>
          <a:p>
            <a:pPr lvl="1"/>
            <a:r>
              <a:rPr lang="en-US" sz="2800" dirty="0"/>
              <a:t>Exposure</a:t>
            </a:r>
          </a:p>
        </p:txBody>
      </p:sp>
    </p:spTree>
    <p:extLst>
      <p:ext uri="{BB962C8B-B14F-4D97-AF65-F5344CB8AC3E}">
        <p14:creationId xmlns:p14="http://schemas.microsoft.com/office/powerpoint/2010/main" val="4047818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84DB3-1E61-4DBD-9258-A8CBD8F0C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Photomerge in Different Products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AFE29E82-0E6A-4B59-B58E-95A9222DC1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9892289"/>
              </p:ext>
            </p:extLst>
          </p:nvPr>
        </p:nvGraphicFramePr>
        <p:xfrm>
          <a:off x="784111" y="2473162"/>
          <a:ext cx="10328536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2134">
                  <a:extLst>
                    <a:ext uri="{9D8B030D-6E8A-4147-A177-3AD203B41FA5}">
                      <a16:colId xmlns:a16="http://schemas.microsoft.com/office/drawing/2014/main" val="1302906668"/>
                    </a:ext>
                  </a:extLst>
                </a:gridCol>
                <a:gridCol w="2582134">
                  <a:extLst>
                    <a:ext uri="{9D8B030D-6E8A-4147-A177-3AD203B41FA5}">
                      <a16:colId xmlns:a16="http://schemas.microsoft.com/office/drawing/2014/main" val="2962552229"/>
                    </a:ext>
                  </a:extLst>
                </a:gridCol>
                <a:gridCol w="2582134">
                  <a:extLst>
                    <a:ext uri="{9D8B030D-6E8A-4147-A177-3AD203B41FA5}">
                      <a16:colId xmlns:a16="http://schemas.microsoft.com/office/drawing/2014/main" val="3984682040"/>
                    </a:ext>
                  </a:extLst>
                </a:gridCol>
                <a:gridCol w="2582134">
                  <a:extLst>
                    <a:ext uri="{9D8B030D-6E8A-4147-A177-3AD203B41FA5}">
                      <a16:colId xmlns:a16="http://schemas.microsoft.com/office/drawing/2014/main" val="32543053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Photoshop Elements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Lightroom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‘Full’ Photoshop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00240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Compose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ym typeface="Wingdings" panose="05000000000000000000" pitchFamily="2" charset="2"/>
                        </a:rPr>
                        <a:t>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5317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Exposure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ym typeface="Wingdings" panose="05000000000000000000" pitchFamily="2" charset="2"/>
                        </a:rPr>
                        <a:t>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84555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Faces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48087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Group Shot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57774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Scene Cleaner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28403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Panorama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ym typeface="Wingdings" panose="05000000000000000000" pitchFamily="2" charset="2"/>
                        </a:rPr>
                        <a:t>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ym typeface="Wingdings" panose="05000000000000000000" pitchFamily="2" charset="2"/>
                        </a:rPr>
                        <a:t>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4359693"/>
                  </a:ext>
                </a:extLst>
              </a:tr>
            </a:tbl>
          </a:graphicData>
        </a:graphic>
      </p:graphicFrame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5245F9-BD7E-48F6-B423-D347F67542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5" y="5669280"/>
            <a:ext cx="8761412" cy="350520"/>
          </a:xfrm>
        </p:spPr>
        <p:txBody>
          <a:bodyPr>
            <a:normAutofit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690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BB6D8-29EE-429D-A13B-BD9F0CA54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Photomerge in ‘Full’ Photoshop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1D341A-8923-426F-B5F7-F8A9068487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5492" y="2463500"/>
            <a:ext cx="6121101" cy="4062831"/>
          </a:xfrm>
        </p:spPr>
        <p:txBody>
          <a:bodyPr>
            <a:normAutofit fontScale="92500"/>
          </a:bodyPr>
          <a:lstStyle/>
          <a:p>
            <a:r>
              <a:rPr lang="en-US" sz="2400" dirty="0"/>
              <a:t>I don’t have the tool, or any experience with it</a:t>
            </a:r>
          </a:p>
          <a:p>
            <a:r>
              <a:rPr lang="en-US" sz="2400" dirty="0"/>
              <a:t>Online videos show how easy it is to import files and merge them </a:t>
            </a:r>
          </a:p>
          <a:p>
            <a:r>
              <a:rPr lang="en-US" sz="2400" dirty="0"/>
              <a:t>Five different options to adjust how the images are merged, plus auto to automatically select based on the lens used</a:t>
            </a:r>
          </a:p>
          <a:p>
            <a:r>
              <a:rPr lang="en-US" sz="2400" dirty="0"/>
              <a:t>In the videos it works quite well</a:t>
            </a:r>
          </a:p>
          <a:p>
            <a:r>
              <a:rPr lang="en-US" sz="2400" dirty="0"/>
              <a:t>Can also be used to assemble collages</a:t>
            </a:r>
          </a:p>
        </p:txBody>
      </p:sp>
      <p:pic>
        <p:nvPicPr>
          <p:cNvPr id="9" name="Picture 8" descr="A picture containing text, monitor, screenshot&#10;&#10;Description automatically generated">
            <a:extLst>
              <a:ext uri="{FF2B5EF4-FFF2-40B4-BE49-F238E27FC236}">
                <a16:creationId xmlns:a16="http://schemas.microsoft.com/office/drawing/2014/main" id="{6D1F62BF-B53B-44B1-A1BE-3A6D0CDC5D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645" y="2378982"/>
            <a:ext cx="4791075" cy="4062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479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9B701-495A-47BF-A912-57FEDB972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Photo Merge in Lightroom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6A8EC3-FA15-444A-86E1-4D587E578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6104" y="2388197"/>
            <a:ext cx="5163670" cy="4184725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HDR and Panorama options</a:t>
            </a:r>
          </a:p>
          <a:p>
            <a:r>
              <a:rPr lang="en-US" sz="2400" dirty="0"/>
              <a:t>Described as Photo Merge </a:t>
            </a:r>
            <a:br>
              <a:rPr lang="en-US" sz="2400" dirty="0"/>
            </a:br>
            <a:r>
              <a:rPr lang="en-US" sz="2400" dirty="0"/>
              <a:t>(two words)</a:t>
            </a:r>
          </a:p>
          <a:p>
            <a:r>
              <a:rPr lang="en-US" sz="2400" dirty="0"/>
              <a:t>Again, I don’t own Lightroom, and I have no experience with it</a:t>
            </a:r>
          </a:p>
          <a:p>
            <a:r>
              <a:rPr lang="en-US" sz="2400" dirty="0"/>
              <a:t>Online videos show how these work  </a:t>
            </a:r>
            <a:r>
              <a:rPr lang="en-US" sz="2400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 to "Photomerge" Images in Adobe Lightroom (tutsplus.com)</a:t>
            </a:r>
            <a:endParaRPr lang="en-US" sz="2400" dirty="0">
              <a:solidFill>
                <a:srgbClr val="0070C0"/>
              </a:solidFill>
            </a:endParaRPr>
          </a:p>
          <a:p>
            <a:r>
              <a:rPr lang="en-US" sz="2400" dirty="0"/>
              <a:t>Compared to PSE, this is a more natural, ‘in-line’ process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941F89-B62B-4506-B79A-EE823279A2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042" y="2795823"/>
            <a:ext cx="5834394" cy="3088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2446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DE5BC-BFE4-4178-BCCE-A61176FD7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Photomerge in Photoshop Elements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B3D387-B4E0-4560-82FD-5B5AE73BB4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9439" y="2431227"/>
            <a:ext cx="4787153" cy="4074347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Six different tools</a:t>
            </a:r>
          </a:p>
          <a:p>
            <a:r>
              <a:rPr lang="en-US" sz="2400" dirty="0"/>
              <a:t>Basically intended for beginners, to do creative things quickly and easily</a:t>
            </a:r>
          </a:p>
          <a:p>
            <a:r>
              <a:rPr lang="en-US" sz="2400" dirty="0"/>
              <a:t>Some of these would be easy if you have a working knowledge of layers</a:t>
            </a:r>
          </a:p>
          <a:p>
            <a:r>
              <a:rPr lang="en-US" sz="2400" dirty="0"/>
              <a:t>Sometimes a real timesaver, though</a:t>
            </a:r>
          </a:p>
          <a:p>
            <a:r>
              <a:rPr lang="en-US" sz="2400" dirty="0"/>
              <a:t>PSE has five other menus of similar tool sets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1B5018-8286-4B6F-B0A3-FC553ABD76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471" y="2138563"/>
            <a:ext cx="6455877" cy="4367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965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0E89F-8B1D-4A7D-B9D3-9C1E80913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Compose Tool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3DD280-BBCA-4012-92C3-948BB079E0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9252" y="2226831"/>
            <a:ext cx="10228338" cy="128016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“Extract an object from one photo and add it to another.”</a:t>
            </a:r>
          </a:p>
          <a:p>
            <a:r>
              <a:rPr lang="en-US" sz="2400" dirty="0"/>
              <a:t>For example, </a:t>
            </a:r>
            <a:r>
              <a:rPr lang="en-US" sz="2400" b="1" dirty="0"/>
              <a:t>someone showed up late to the group photo</a:t>
            </a:r>
          </a:p>
          <a:p>
            <a:r>
              <a:rPr lang="en-US" sz="2400" dirty="0"/>
              <a:t>This could be done manually pretty easily using layers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50DBA5-D695-46AB-85E8-CD62A16956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8617" y="3428999"/>
            <a:ext cx="4141306" cy="31116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4397D79-C1C3-47B4-8DE4-A223CE47F2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75" y="3428999"/>
            <a:ext cx="4395746" cy="3111650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40BC8B98-D070-46DB-AF93-D3D28BE103E2}"/>
              </a:ext>
            </a:extLst>
          </p:cNvPr>
          <p:cNvSpPr/>
          <p:nvPr/>
        </p:nvSpPr>
        <p:spPr>
          <a:xfrm flipH="1">
            <a:off x="5228216" y="5518673"/>
            <a:ext cx="4227756" cy="2259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797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3B610-9E86-4936-8963-ECE454AC1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Exposure Tool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8C23C4-7E4F-47E6-BAB1-8ADF88A343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306" y="2244386"/>
            <a:ext cx="11230983" cy="2076029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“Blend shots with different exposures to get perfect lighting every time.”</a:t>
            </a:r>
          </a:p>
          <a:p>
            <a:r>
              <a:rPr lang="en-US" sz="2000" b="1" dirty="0"/>
              <a:t>Effectively HDR </a:t>
            </a:r>
            <a:r>
              <a:rPr lang="en-US" sz="2000" dirty="0"/>
              <a:t>blending</a:t>
            </a:r>
          </a:p>
          <a:p>
            <a:r>
              <a:rPr lang="en-US" sz="2000" dirty="0"/>
              <a:t>Automatic mode worked pretty well</a:t>
            </a:r>
          </a:p>
          <a:p>
            <a:r>
              <a:rPr lang="en-US" sz="2000" dirty="0"/>
              <a:t>Some adjustment sliders available</a:t>
            </a:r>
          </a:p>
          <a:p>
            <a:r>
              <a:rPr lang="en-US" sz="2000" dirty="0"/>
              <a:t>Would be more difficult to do with layers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039AEA-19B2-4CAE-BF40-1BD8067620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6970" y="3948056"/>
            <a:ext cx="3268623" cy="24408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E7D5CCA-40A0-4215-9B38-75AADC77F5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407" y="4324574"/>
            <a:ext cx="2462374" cy="18537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A979510-C98A-4A88-9188-19D29110A9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8103" y="4324572"/>
            <a:ext cx="2469581" cy="185373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BE6B850-7ACA-4298-A15F-5BAB8BFBAE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01139" y="4324572"/>
            <a:ext cx="2462375" cy="184755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9888368-6C80-4226-9589-F53BFF212F2A}"/>
              </a:ext>
            </a:extLst>
          </p:cNvPr>
          <p:cNvSpPr txBox="1"/>
          <p:nvPr/>
        </p:nvSpPr>
        <p:spPr>
          <a:xfrm>
            <a:off x="2698108" y="4964064"/>
            <a:ext cx="4619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+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21B1E4C-CE78-45D3-A1C6-1B498A724BA8}"/>
              </a:ext>
            </a:extLst>
          </p:cNvPr>
          <p:cNvSpPr txBox="1"/>
          <p:nvPr/>
        </p:nvSpPr>
        <p:spPr>
          <a:xfrm>
            <a:off x="5485693" y="4964063"/>
            <a:ext cx="4619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+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49F85BF-A2A2-4D75-A026-B9CD4F09EDB0}"/>
              </a:ext>
            </a:extLst>
          </p:cNvPr>
          <p:cNvSpPr txBox="1"/>
          <p:nvPr/>
        </p:nvSpPr>
        <p:spPr>
          <a:xfrm>
            <a:off x="8273278" y="4888326"/>
            <a:ext cx="4619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41106478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A3215-999E-405C-8372-2D920D615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Faces Tool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B6FF92-4F6F-4B68-A949-7C5C1F2AE8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5" y="2603500"/>
            <a:ext cx="9236932" cy="3416300"/>
          </a:xfrm>
        </p:spPr>
        <p:txBody>
          <a:bodyPr>
            <a:normAutofit/>
          </a:bodyPr>
          <a:lstStyle/>
          <a:p>
            <a:r>
              <a:rPr lang="en-US" sz="2800" dirty="0"/>
              <a:t>“Have fun by blending faces from two different photos into one.”</a:t>
            </a:r>
          </a:p>
          <a:p>
            <a:r>
              <a:rPr lang="en-US" sz="2800" b="1" dirty="0"/>
              <a:t>Crashed for me every time </a:t>
            </a:r>
            <a:r>
              <a:rPr lang="en-US" sz="2800" dirty="0"/>
              <a:t>I tried to use it: not fun</a:t>
            </a:r>
          </a:p>
          <a:p>
            <a:r>
              <a:rPr lang="en-US" sz="2800" b="1" dirty="0"/>
              <a:t>Don’t bother</a:t>
            </a:r>
          </a:p>
          <a:p>
            <a:r>
              <a:rPr lang="en-US" sz="2800" dirty="0"/>
              <a:t>Maybe I’m doing something wrong, but it sounds silly anyway</a:t>
            </a:r>
          </a:p>
        </p:txBody>
      </p:sp>
    </p:spTree>
    <p:extLst>
      <p:ext uri="{BB962C8B-B14F-4D97-AF65-F5344CB8AC3E}">
        <p14:creationId xmlns:p14="http://schemas.microsoft.com/office/powerpoint/2010/main" val="12082950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187</TotalTime>
  <Words>539</Words>
  <Application>Microsoft Office PowerPoint</Application>
  <PresentationFormat>Widescreen</PresentationFormat>
  <Paragraphs>85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Century Gothic</vt:lpstr>
      <vt:lpstr>Wingdings</vt:lpstr>
      <vt:lpstr>Wingdings 3</vt:lpstr>
      <vt:lpstr>Ion Boardroom</vt:lpstr>
      <vt:lpstr>The Photomerge Tool Set in Photoshop Elements</vt:lpstr>
      <vt:lpstr>Agenda</vt:lpstr>
      <vt:lpstr>Photomerge in Different Products</vt:lpstr>
      <vt:lpstr>Photomerge in ‘Full’ Photoshop</vt:lpstr>
      <vt:lpstr>Photo Merge in Lightroom</vt:lpstr>
      <vt:lpstr>Photomerge in Photoshop Elements</vt:lpstr>
      <vt:lpstr>Compose Tool</vt:lpstr>
      <vt:lpstr>Exposure Tool</vt:lpstr>
      <vt:lpstr>Faces Tool</vt:lpstr>
      <vt:lpstr>Group Shot Tool</vt:lpstr>
      <vt:lpstr>Scene Cleaner Tool</vt:lpstr>
      <vt:lpstr>Panorama Tool</vt:lpstr>
      <vt:lpstr>Demos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Photomerge Tool Set in Photoshop Elements</dc:title>
  <dc:creator>Scott Hull</dc:creator>
  <cp:lastModifiedBy>Scott Hull</cp:lastModifiedBy>
  <cp:revision>2</cp:revision>
  <dcterms:created xsi:type="dcterms:W3CDTF">2023-05-09T21:30:33Z</dcterms:created>
  <dcterms:modified xsi:type="dcterms:W3CDTF">2023-05-10T00:38:21Z</dcterms:modified>
</cp:coreProperties>
</file>