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13"/>
  </p:notesMasterIdLst>
  <p:sldIdLst>
    <p:sldId id="256" r:id="rId2"/>
    <p:sldId id="263" r:id="rId3"/>
    <p:sldId id="257" r:id="rId4"/>
    <p:sldId id="258" r:id="rId5"/>
    <p:sldId id="259" r:id="rId6"/>
    <p:sldId id="260" r:id="rId7"/>
    <p:sldId id="262" r:id="rId8"/>
    <p:sldId id="261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73"/>
    <p:restoredTop sz="90547"/>
  </p:normalViewPr>
  <p:slideViewPr>
    <p:cSldViewPr snapToGrid="0" snapToObjects="1">
      <p:cViewPr varScale="1">
        <p:scale>
          <a:sx n="101" d="100"/>
          <a:sy n="101" d="100"/>
        </p:scale>
        <p:origin x="77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92EEA-A862-8F42-8F6F-F03CC31DE8A3}" type="datetimeFigureOut">
              <a:rPr lang="en-US" smtClean="0"/>
              <a:t>9/15/20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401205-BF1B-174A-A85E-529D2563D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402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address common things mentioned by judges at Showcase and Critique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401205-BF1B-174A-A85E-529D2563DF2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060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Very similar features</a:t>
            </a:r>
          </a:p>
          <a:p>
            <a:r>
              <a:rPr lang="en-US" dirty="0"/>
              <a:t>Assumes basic working knowledge of PS or Lightroom but doesn’t go into advanced features (or even layers!)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401205-BF1B-174A-A85E-529D2563DF2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567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Plan: take turns to demo each of these techniques in Photoshop (mostly using Adobe Camera Raw, a plug-in) and in Lightroom.</a:t>
            </a:r>
          </a:p>
          <a:p>
            <a:r>
              <a:rPr lang="en-US" dirty="0"/>
              <a:t>There are 17 ways to do everything in Photoshop (and maybe Lightroom). This is how WE do these things. YMMV.</a:t>
            </a:r>
          </a:p>
          <a:p>
            <a:r>
              <a:rPr lang="en-US" dirty="0"/>
              <a:t>Encourage others to do this talk for their favorite editing package (or to show another way to do these things)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401205-BF1B-174A-A85E-529D2563DF2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7181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 global adjustments in ACR and Lightroom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401205-BF1B-174A-A85E-529D2563DF2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7930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 crop tool including straightening in Photoshop, ACR, and Lightroom</a:t>
            </a:r>
          </a:p>
          <a:p>
            <a:r>
              <a:rPr lang="en-US" dirty="0"/>
              <a:t>Mention perspective – to be at the end of the presentation?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401205-BF1B-174A-A85E-529D2563DF2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5047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 healing brush, clone tool in Photoshop, ACR, and Lightroom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401205-BF1B-174A-A85E-529D2563DF2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1894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 vignetting in ACR and Lightroom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401205-BF1B-174A-A85E-529D2563DF2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1412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 use of the tools to do the above 3 things</a:t>
            </a:r>
          </a:p>
          <a:p>
            <a:r>
              <a:rPr lang="en-US" dirty="0"/>
              <a:t>Mention this also can be done using adjustment layers (and masks) in 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401205-BF1B-174A-A85E-529D2563DF2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466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CF408-43D9-9F43-B5D1-1EEDCCA1CCA7}" type="datetimeFigureOut">
              <a:rPr lang="en-US" smtClean="0"/>
              <a:t>9/15/20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82056-AA37-8448-96CA-41C14711C7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422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CF408-43D9-9F43-B5D1-1EEDCCA1CCA7}" type="datetimeFigureOut">
              <a:rPr lang="en-US" smtClean="0"/>
              <a:t>9/15/20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82056-AA37-8448-96CA-41C14711C7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278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CF408-43D9-9F43-B5D1-1EEDCCA1CCA7}" type="datetimeFigureOut">
              <a:rPr lang="en-US" smtClean="0"/>
              <a:t>9/15/20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82056-AA37-8448-96CA-41C14711C7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434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CF408-43D9-9F43-B5D1-1EEDCCA1CCA7}" type="datetimeFigureOut">
              <a:rPr lang="en-US" smtClean="0"/>
              <a:t>9/15/20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82056-AA37-8448-96CA-41C14711C7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598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CF408-43D9-9F43-B5D1-1EEDCCA1CCA7}" type="datetimeFigureOut">
              <a:rPr lang="en-US" smtClean="0"/>
              <a:t>9/15/20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82056-AA37-8448-96CA-41C14711C7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306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CF408-43D9-9F43-B5D1-1EEDCCA1CCA7}" type="datetimeFigureOut">
              <a:rPr lang="en-US" smtClean="0"/>
              <a:t>9/15/20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82056-AA37-8448-96CA-41C14711C7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771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CF408-43D9-9F43-B5D1-1EEDCCA1CCA7}" type="datetimeFigureOut">
              <a:rPr lang="en-US" smtClean="0"/>
              <a:t>9/15/20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82056-AA37-8448-96CA-41C14711C7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667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CF408-43D9-9F43-B5D1-1EEDCCA1CCA7}" type="datetimeFigureOut">
              <a:rPr lang="en-US" smtClean="0"/>
              <a:t>9/15/20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82056-AA37-8448-96CA-41C14711C7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91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CF408-43D9-9F43-B5D1-1EEDCCA1CCA7}" type="datetimeFigureOut">
              <a:rPr lang="en-US" smtClean="0"/>
              <a:t>9/15/20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82056-AA37-8448-96CA-41C14711C7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857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CF408-43D9-9F43-B5D1-1EEDCCA1CCA7}" type="datetimeFigureOut">
              <a:rPr lang="en-US" smtClean="0"/>
              <a:t>9/15/20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82056-AA37-8448-96CA-41C14711C7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606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CF408-43D9-9F43-B5D1-1EEDCCA1CCA7}" type="datetimeFigureOut">
              <a:rPr lang="en-US" smtClean="0"/>
              <a:t>9/15/20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82056-AA37-8448-96CA-41C14711C7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63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3CF408-43D9-9F43-B5D1-1EEDCCA1CCA7}" type="datetimeFigureOut">
              <a:rPr lang="en-US" smtClean="0"/>
              <a:t>9/15/20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E82056-AA37-8448-96CA-41C14711C7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0080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6B7D7-47EC-5A45-AA2C-6ED5C481F3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Post-processing to </a:t>
            </a:r>
            <a:br>
              <a:rPr lang="en-US" dirty="0"/>
            </a:br>
            <a:r>
              <a:rPr lang="en-US" dirty="0"/>
              <a:t>improve your photos</a:t>
            </a:r>
            <a:br>
              <a:rPr lang="en-US" dirty="0"/>
            </a:br>
            <a:r>
              <a:rPr lang="en-US" sz="4400" dirty="0"/>
              <a:t>in Photoshop &amp; Lightroom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11ED5F-288C-0A4B-8C26-E1DD09D8E8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Kristin Rutkowski &amp; Karen Smale</a:t>
            </a:r>
          </a:p>
          <a:p>
            <a:r>
              <a:rPr lang="en-US" dirty="0"/>
              <a:t>September 18, 2020</a:t>
            </a:r>
          </a:p>
        </p:txBody>
      </p:sp>
    </p:spTree>
    <p:extLst>
      <p:ext uri="{BB962C8B-B14F-4D97-AF65-F5344CB8AC3E}">
        <p14:creationId xmlns:p14="http://schemas.microsoft.com/office/powerpoint/2010/main" val="3468623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6096B-2820-0C49-857A-5B4645815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Before &amp; After images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FB610-E1F0-6D46-BEF1-4829EB0A18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will post some before and after images in a Flickr album. </a:t>
            </a:r>
            <a:br>
              <a:rPr lang="en-US" dirty="0"/>
            </a:br>
            <a:r>
              <a:rPr lang="en-US" dirty="0"/>
              <a:t>Look for an email with the link.</a:t>
            </a:r>
          </a:p>
        </p:txBody>
      </p:sp>
    </p:spTree>
    <p:extLst>
      <p:ext uri="{BB962C8B-B14F-4D97-AF65-F5344CB8AC3E}">
        <p14:creationId xmlns:p14="http://schemas.microsoft.com/office/powerpoint/2010/main" val="39583448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6307E-9AE0-3B4B-AA04-7A33C6803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1765010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9C846-C2FC-9843-B431-01C76CDC8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Photoshop Adobe Camera Raw &amp; Lightroom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724D8AA-EE28-F04F-9537-40BE3AE054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2445" y="1875099"/>
            <a:ext cx="6000661" cy="36003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91E43D4-5656-5442-8C00-55F926B2B7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894" y="1871386"/>
            <a:ext cx="5763117" cy="350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566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A881A-D869-624F-BB3B-236B06526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post-processing techniques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5F3EBE-C0B6-8749-8342-F5F96FAC69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Global adjustments</a:t>
            </a:r>
          </a:p>
          <a:p>
            <a:pPr lvl="1"/>
            <a:r>
              <a:rPr lang="en-US" dirty="0"/>
              <a:t>Bring out detail in shadows</a:t>
            </a:r>
          </a:p>
          <a:p>
            <a:pPr lvl="1"/>
            <a:r>
              <a:rPr lang="en-US" dirty="0"/>
              <a:t>Tone down hot-spots</a:t>
            </a:r>
          </a:p>
          <a:p>
            <a:pPr lvl="1"/>
            <a:r>
              <a:rPr lang="en-US" dirty="0"/>
              <a:t>Modify saturation, white balance, etc. if needed</a:t>
            </a:r>
          </a:p>
          <a:p>
            <a:r>
              <a:rPr lang="en-US" dirty="0"/>
              <a:t>Crop</a:t>
            </a:r>
          </a:p>
          <a:p>
            <a:pPr lvl="1"/>
            <a:r>
              <a:rPr lang="en-US" dirty="0"/>
              <a:t>Fill the frame</a:t>
            </a:r>
          </a:p>
          <a:p>
            <a:pPr lvl="1"/>
            <a:r>
              <a:rPr lang="en-US" dirty="0"/>
              <a:t>Remove anything that doesn’t make the photo better</a:t>
            </a:r>
          </a:p>
          <a:p>
            <a:r>
              <a:rPr lang="en-US" dirty="0"/>
              <a:t>Eliminate distractions</a:t>
            </a:r>
          </a:p>
          <a:p>
            <a:pPr lvl="1"/>
            <a:r>
              <a:rPr lang="en-US" dirty="0"/>
              <a:t>Clone them out (healing brush &amp; clone tool)</a:t>
            </a:r>
          </a:p>
          <a:p>
            <a:pPr lvl="1"/>
            <a:r>
              <a:rPr lang="en-US" dirty="0"/>
              <a:t>Crop them out</a:t>
            </a:r>
          </a:p>
          <a:p>
            <a:pPr lvl="1"/>
            <a:r>
              <a:rPr lang="en-US" dirty="0"/>
              <a:t>Add vignettes if they’re near photo edges</a:t>
            </a:r>
          </a:p>
          <a:p>
            <a:r>
              <a:rPr lang="en-US" dirty="0"/>
              <a:t>Selectively edit specific areas of the photo</a:t>
            </a:r>
          </a:p>
          <a:p>
            <a:pPr lvl="1"/>
            <a:r>
              <a:rPr lang="en-US" dirty="0"/>
              <a:t>Adjustment brush</a:t>
            </a:r>
          </a:p>
          <a:p>
            <a:pPr lvl="2"/>
            <a:r>
              <a:rPr lang="en-US" dirty="0"/>
              <a:t>To enhance compositional lines </a:t>
            </a:r>
          </a:p>
          <a:p>
            <a:pPr lvl="2"/>
            <a:r>
              <a:rPr lang="en-US" dirty="0"/>
              <a:t>To eliminate hot spots that remain after global adjustments</a:t>
            </a:r>
          </a:p>
          <a:p>
            <a:pPr lvl="2"/>
            <a:r>
              <a:rPr lang="en-US" dirty="0"/>
              <a:t>To saturate/desaturate</a:t>
            </a:r>
          </a:p>
          <a:p>
            <a:pPr lvl="1"/>
            <a:r>
              <a:rPr lang="en-US" dirty="0"/>
              <a:t>Blur tool, smudge tool</a:t>
            </a:r>
          </a:p>
        </p:txBody>
      </p:sp>
    </p:spTree>
    <p:extLst>
      <p:ext uri="{BB962C8B-B14F-4D97-AF65-F5344CB8AC3E}">
        <p14:creationId xmlns:p14="http://schemas.microsoft.com/office/powerpoint/2010/main" val="737434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6DF97-1218-454F-B0A9-2E165BB2F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adjustments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DEB8EC-D7D5-CB43-86ED-91009EAE6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5257800" cy="4415155"/>
          </a:xfrm>
        </p:spPr>
        <p:txBody>
          <a:bodyPr/>
          <a:lstStyle/>
          <a:p>
            <a:r>
              <a:rPr lang="en-US" dirty="0"/>
              <a:t>Bring out detail in shadows &amp; tone down hot-spots</a:t>
            </a:r>
          </a:p>
          <a:p>
            <a:r>
              <a:rPr lang="en-US" dirty="0"/>
              <a:t>Adjust saturation, white balance, and clarity</a:t>
            </a:r>
          </a:p>
          <a:p>
            <a:r>
              <a:rPr lang="en-US" dirty="0"/>
              <a:t>Modify hue, saturation, </a:t>
            </a:r>
            <a:r>
              <a:rPr lang="en-US" dirty="0" err="1"/>
              <a:t>luminence</a:t>
            </a:r>
            <a:r>
              <a:rPr lang="en-US" dirty="0"/>
              <a:t> (HSL)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EEA796-CD10-984A-AF1C-E675AC7B6C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1206" y="34290"/>
            <a:ext cx="2156138" cy="6400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109E92-19F0-B848-804B-82D335DF7C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2809" y="34290"/>
            <a:ext cx="2199048" cy="64008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F9DD02E-051F-C946-96D6-992B2E447C75}"/>
              </a:ext>
            </a:extLst>
          </p:cNvPr>
          <p:cNvSpPr txBox="1"/>
          <p:nvPr/>
        </p:nvSpPr>
        <p:spPr>
          <a:xfrm>
            <a:off x="2273731" y="6416137"/>
            <a:ext cx="82647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Photoshop                                                                                                        Adobe Camera Raw                         Lightroom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EF13A3A-DABA-C649-A24A-A15BA3D4DA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3731" y="4755940"/>
            <a:ext cx="4652010" cy="1660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126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7EB48-9970-B341-B80F-62E1804CD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B07954-A6B6-2C44-BE77-D15F653196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0918" y="1825625"/>
            <a:ext cx="6269982" cy="2913876"/>
          </a:xfrm>
        </p:spPr>
        <p:txBody>
          <a:bodyPr/>
          <a:lstStyle/>
          <a:p>
            <a:r>
              <a:rPr lang="en-US" dirty="0"/>
              <a:t>This can remove distractions and make the composition better</a:t>
            </a:r>
          </a:p>
          <a:p>
            <a:r>
              <a:rPr lang="en-US" dirty="0"/>
              <a:t>Think about cropping with your feet/zoom, but leave a bit of padding for lens correction and perspective/level corrections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A70747-9D95-864F-94E9-DC0DD61FEC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3447" y="34290"/>
            <a:ext cx="2303578" cy="65619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1E26375-D5B0-774D-AD4F-B26D16C733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6747" y="5815825"/>
            <a:ext cx="5881362" cy="6770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CE9EDF0-9FA6-0D45-A56F-923CC1028CE9}"/>
              </a:ext>
            </a:extLst>
          </p:cNvPr>
          <p:cNvSpPr txBox="1"/>
          <p:nvPr/>
        </p:nvSpPr>
        <p:spPr>
          <a:xfrm>
            <a:off x="9603596" y="6561951"/>
            <a:ext cx="2180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Lightroom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6D3078-34EC-3342-AA63-F87B916CDB68}"/>
              </a:ext>
            </a:extLst>
          </p:cNvPr>
          <p:cNvSpPr txBox="1"/>
          <p:nvPr/>
        </p:nvSpPr>
        <p:spPr>
          <a:xfrm>
            <a:off x="2316747" y="6561455"/>
            <a:ext cx="70215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Photoshop ACR tools                                                                                                        Photoshop tools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6B55648-B987-5844-9B78-B9DD07EA46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73855" y="57348"/>
            <a:ext cx="346617" cy="653889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9DD02C0-EB4B-704A-82C5-5211DD5F3E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4260" y="5055413"/>
            <a:ext cx="2971800" cy="4445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A725C6E-A396-D042-8FFB-665A1B7B56D3}"/>
              </a:ext>
            </a:extLst>
          </p:cNvPr>
          <p:cNvSpPr txBox="1"/>
          <p:nvPr/>
        </p:nvSpPr>
        <p:spPr>
          <a:xfrm>
            <a:off x="3590169" y="5499913"/>
            <a:ext cx="18133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PS Elements ACR tools</a:t>
            </a:r>
          </a:p>
        </p:txBody>
      </p:sp>
    </p:spTree>
    <p:extLst>
      <p:ext uri="{BB962C8B-B14F-4D97-AF65-F5344CB8AC3E}">
        <p14:creationId xmlns:p14="http://schemas.microsoft.com/office/powerpoint/2010/main" val="2082456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20696-84C6-DB4C-97AA-C4A4CE862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Eliminate distractions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DBFD69-2EAE-C84E-8232-8B1079DF3B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396990" cy="2963545"/>
          </a:xfrm>
        </p:spPr>
        <p:txBody>
          <a:bodyPr>
            <a:normAutofit/>
          </a:bodyPr>
          <a:lstStyle/>
          <a:p>
            <a:r>
              <a:rPr lang="en-US" dirty="0"/>
              <a:t>Crop them out</a:t>
            </a:r>
          </a:p>
          <a:p>
            <a:r>
              <a:rPr lang="en-US" dirty="0"/>
              <a:t>Clone them out </a:t>
            </a:r>
          </a:p>
          <a:p>
            <a:pPr lvl="1"/>
            <a:r>
              <a:rPr lang="en-US" dirty="0"/>
              <a:t>Healing brush </a:t>
            </a:r>
          </a:p>
          <a:p>
            <a:pPr lvl="1"/>
            <a:r>
              <a:rPr lang="en-US" dirty="0"/>
              <a:t>Clone tool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F43B08-B104-AD49-AB29-8DEFB29B2F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9533" y="194314"/>
            <a:ext cx="2157759" cy="61769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5B98DE7-E066-294A-B3C2-5FAE6CF68FF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55" r="12641"/>
          <a:stretch/>
        </p:blipFill>
        <p:spPr>
          <a:xfrm>
            <a:off x="7523593" y="194314"/>
            <a:ext cx="2286000" cy="61769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75B70F2-EB2C-1F4B-BA8C-E1B1254C11DB}"/>
              </a:ext>
            </a:extLst>
          </p:cNvPr>
          <p:cNvSpPr txBox="1"/>
          <p:nvPr/>
        </p:nvSpPr>
        <p:spPr>
          <a:xfrm>
            <a:off x="7466641" y="6406212"/>
            <a:ext cx="46106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Photoshop                                          Lightroom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18949F-70A3-6545-A3E0-5617067649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2123" y="1506115"/>
            <a:ext cx="3123321" cy="2259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9A6F178-A8F2-1543-ACC8-0AA30C0320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85553" y="1732107"/>
            <a:ext cx="1769891" cy="463917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F73340F-621D-9142-84F7-19267045EF97}"/>
              </a:ext>
            </a:extLst>
          </p:cNvPr>
          <p:cNvSpPr txBox="1"/>
          <p:nvPr/>
        </p:nvSpPr>
        <p:spPr>
          <a:xfrm>
            <a:off x="5585553" y="6410426"/>
            <a:ext cx="13117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Photoshop ACR</a:t>
            </a:r>
          </a:p>
        </p:txBody>
      </p:sp>
    </p:spTree>
    <p:extLst>
      <p:ext uri="{BB962C8B-B14F-4D97-AF65-F5344CB8AC3E}">
        <p14:creationId xmlns:p14="http://schemas.microsoft.com/office/powerpoint/2010/main" val="1756465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09866-C682-7449-8EA7-1FE32F1BA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690756" cy="1325563"/>
          </a:xfrm>
        </p:spPr>
        <p:txBody>
          <a:bodyPr/>
          <a:lstStyle/>
          <a:p>
            <a:r>
              <a:rPr lang="en-US" dirty="0"/>
              <a:t>Eliminate distractions 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837B48-C59B-1243-9738-953426B276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690756" cy="4351338"/>
          </a:xfrm>
        </p:spPr>
        <p:txBody>
          <a:bodyPr/>
          <a:lstStyle/>
          <a:p>
            <a:r>
              <a:rPr lang="en-US" dirty="0"/>
              <a:t>Add vignettes if distractions are near photo edges</a:t>
            </a:r>
          </a:p>
          <a:p>
            <a:pPr lvl="1"/>
            <a:r>
              <a:rPr lang="en-US" dirty="0"/>
              <a:t>This also helps to lead the eye to the subject</a:t>
            </a:r>
          </a:p>
          <a:p>
            <a:pPr lvl="1"/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(Vignette is its own filter in PS Elements)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5C5279-48A3-EF45-A9FB-44BF78EEE0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217" y="5530103"/>
            <a:ext cx="7089140" cy="81608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710994F-6DCD-3748-80FA-A78DAC6DC98A}"/>
              </a:ext>
            </a:extLst>
          </p:cNvPr>
          <p:cNvSpPr txBox="1"/>
          <p:nvPr/>
        </p:nvSpPr>
        <p:spPr>
          <a:xfrm>
            <a:off x="230217" y="6381125"/>
            <a:ext cx="4094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Adobe Camera Raw (for vignettes)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61EDF7-E386-2148-988E-0FDB0B39CD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5122" y="77142"/>
            <a:ext cx="1970872" cy="626904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0A89C4F-1956-4C46-9B03-CD6BE5D8A1D3}"/>
              </a:ext>
            </a:extLst>
          </p:cNvPr>
          <p:cNvSpPr txBox="1"/>
          <p:nvPr/>
        </p:nvSpPr>
        <p:spPr>
          <a:xfrm>
            <a:off x="7835122" y="6374016"/>
            <a:ext cx="40389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Lightroom vignette                      Lightroom radial filter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117EE87-FAC6-F24F-95A5-D3C1D1505C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12160" y="77142"/>
            <a:ext cx="1953807" cy="626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252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DDCD1-32BE-D24E-B1D3-367F3061B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Brush tool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DBD505-672C-5A4D-9BDD-A153350C5E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545580" cy="4351338"/>
          </a:xfrm>
        </p:spPr>
        <p:txBody>
          <a:bodyPr>
            <a:normAutofit/>
          </a:bodyPr>
          <a:lstStyle/>
          <a:p>
            <a:r>
              <a:rPr lang="en-US" dirty="0"/>
              <a:t>Can selectively edit very specific areas of the photo</a:t>
            </a:r>
          </a:p>
          <a:p>
            <a:pPr lvl="1"/>
            <a:r>
              <a:rPr lang="en-US" dirty="0"/>
              <a:t>To enhance compositional lines </a:t>
            </a:r>
          </a:p>
          <a:p>
            <a:pPr lvl="1"/>
            <a:r>
              <a:rPr lang="en-US" dirty="0"/>
              <a:t>To eliminate hot spots that remain after global adjustments</a:t>
            </a:r>
          </a:p>
          <a:p>
            <a:pPr lvl="1"/>
            <a:r>
              <a:rPr lang="en-US" dirty="0"/>
              <a:t>To saturate/desaturate parts of your photo</a:t>
            </a:r>
          </a:p>
          <a:p>
            <a:pPr lvl="1"/>
            <a:endParaRPr lang="en-US" dirty="0"/>
          </a:p>
          <a:p>
            <a:pPr lvl="1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(This is not available in PS Elements ACR, but dodge/burn/saturation tools – and maybe adjustment layers – are in Elements itself)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A2F849-DC81-054A-8AD8-59BB191EEA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6983" y="45720"/>
            <a:ext cx="2023843" cy="64928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B75E654-C6CC-D741-88EA-C985DD440C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2533" y="45720"/>
            <a:ext cx="2282149" cy="64928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B06DF04-8233-B945-93C5-04F1CDA97751}"/>
              </a:ext>
            </a:extLst>
          </p:cNvPr>
          <p:cNvSpPr txBox="1"/>
          <p:nvPr/>
        </p:nvSpPr>
        <p:spPr>
          <a:xfrm>
            <a:off x="7426983" y="6538595"/>
            <a:ext cx="32033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Adobe Camera Raw                     Lightroom</a:t>
            </a:r>
          </a:p>
        </p:txBody>
      </p:sp>
    </p:spTree>
    <p:extLst>
      <p:ext uri="{BB962C8B-B14F-4D97-AF65-F5344CB8AC3E}">
        <p14:creationId xmlns:p14="http://schemas.microsoft.com/office/powerpoint/2010/main" val="2094460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05A4D-EA36-0940-9622-E015870DF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 tool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E0C8B4-4C43-0E41-857E-B028627E63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r>
              <a:rPr lang="en-US" dirty="0"/>
              <a:t>Used to fix perspective distortions (usually on architecture)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D4C71E-DE46-0041-83D0-8F12B37D06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8350" y="204560"/>
            <a:ext cx="2121978" cy="60258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29BDFEB-14ED-4A43-B575-36631E037B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5175" y="716108"/>
            <a:ext cx="2072726" cy="54489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78F3454-BD4E-654D-9549-3A3C2040B8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3199" y="204561"/>
            <a:ext cx="3794702" cy="46243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8F96008-0573-A84B-9DE5-A8BA557C7B38}"/>
              </a:ext>
            </a:extLst>
          </p:cNvPr>
          <p:cNvSpPr txBox="1"/>
          <p:nvPr/>
        </p:nvSpPr>
        <p:spPr>
          <a:xfrm>
            <a:off x="7115175" y="6372225"/>
            <a:ext cx="4238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Photoshop ACR                      Lightroom</a:t>
            </a:r>
          </a:p>
        </p:txBody>
      </p:sp>
    </p:spTree>
    <p:extLst>
      <p:ext uri="{BB962C8B-B14F-4D97-AF65-F5344CB8AC3E}">
        <p14:creationId xmlns:p14="http://schemas.microsoft.com/office/powerpoint/2010/main" val="7901997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8776</TotalTime>
  <Words>548</Words>
  <Application>Microsoft Macintosh PowerPoint</Application>
  <PresentationFormat>Widescreen</PresentationFormat>
  <Paragraphs>82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Post-processing to  improve your photos in Photoshop &amp; Lightroom</vt:lpstr>
      <vt:lpstr>Photoshop Adobe Camera Raw &amp; Lightroom</vt:lpstr>
      <vt:lpstr>Common post-processing techniques</vt:lpstr>
      <vt:lpstr>Global adjustments</vt:lpstr>
      <vt:lpstr>Crop</vt:lpstr>
      <vt:lpstr>Eliminate distractions</vt:lpstr>
      <vt:lpstr>Eliminate distractions (continued)</vt:lpstr>
      <vt:lpstr>Brush tool</vt:lpstr>
      <vt:lpstr>Transform tool</vt:lpstr>
      <vt:lpstr>Before &amp; After images</vt:lpstr>
      <vt:lpstr>Q&amp;A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Post-processing to improve your photos</dc:title>
  <dc:creator>Smale, Karen M. (GSFC-606.1)[ADNET SYSTEMS INC]</dc:creator>
  <cp:lastModifiedBy>Smale, Karen M. (GSFC-606.1)[ADNET SYSTEMS INC]</cp:lastModifiedBy>
  <cp:revision>34</cp:revision>
  <dcterms:created xsi:type="dcterms:W3CDTF">2020-09-14T14:22:39Z</dcterms:created>
  <dcterms:modified xsi:type="dcterms:W3CDTF">2020-09-21T14:25:41Z</dcterms:modified>
</cp:coreProperties>
</file>