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5" r:id="rId11"/>
    <p:sldId id="283" r:id="rId12"/>
    <p:sldId id="266" r:id="rId13"/>
    <p:sldId id="285" r:id="rId14"/>
    <p:sldId id="286" r:id="rId15"/>
    <p:sldId id="267" r:id="rId16"/>
    <p:sldId id="270" r:id="rId17"/>
    <p:sldId id="271" r:id="rId18"/>
    <p:sldId id="273" r:id="rId19"/>
    <p:sldId id="277" r:id="rId20"/>
    <p:sldId id="278" r:id="rId21"/>
    <p:sldId id="280" r:id="rId22"/>
    <p:sldId id="279" r:id="rId23"/>
    <p:sldId id="287" r:id="rId24"/>
    <p:sldId id="282" r:id="rId25"/>
    <p:sldId id="274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032CFC-1DE7-42CA-A4DA-C421E285FA7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48BDBD-D738-484B-9ECC-5922D0E4FDB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a Good Competition Photo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Roz  </a:t>
            </a:r>
            <a:r>
              <a:rPr lang="en-US" dirty="0" err="1" smtClean="0">
                <a:solidFill>
                  <a:schemeClr val="tx1"/>
                </a:solidFill>
              </a:rPr>
              <a:t>Kleffman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18230" cy="52578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86800" cy="480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Something to get the judge </a:t>
            </a:r>
          </a:p>
          <a:p>
            <a:endParaRPr lang="en-US" sz="5400" dirty="0" smtClean="0"/>
          </a:p>
          <a:p>
            <a:r>
              <a:rPr lang="en-US" sz="5400" dirty="0"/>
              <a:t>i</a:t>
            </a:r>
            <a:r>
              <a:rPr lang="en-US" sz="5400" dirty="0" smtClean="0"/>
              <a:t>nterested </a:t>
            </a:r>
            <a:r>
              <a:rPr lang="en-US" sz="5400" dirty="0" smtClean="0"/>
              <a:t>in looking at the</a:t>
            </a:r>
          </a:p>
          <a:p>
            <a:r>
              <a:rPr lang="en-US" sz="5400" dirty="0"/>
              <a:t>p</a:t>
            </a:r>
            <a:r>
              <a:rPr lang="en-US" sz="5400" dirty="0" smtClean="0"/>
              <a:t>hoto    longer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4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powerpoint show for Goddard Camera Club\_DSC9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9" y="609600"/>
            <a:ext cx="893469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owerpoint show for Goddard Camera Club\3.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42" y="0"/>
            <a:ext cx="4498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powerpoint show for Goddard Camera Club\Hall Monitor G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477000" cy="60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powerpoint show for Goddard Camera Club\8-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30"/>
            <a:ext cx="8763000" cy="66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WOW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2819400" y="990599"/>
            <a:ext cx="1676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99059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WONDER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57800" y="1981200"/>
            <a:ext cx="10668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4267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WINNERS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Clutter</a:t>
            </a:r>
          </a:p>
          <a:p>
            <a:r>
              <a:rPr lang="en-US" dirty="0" smtClean="0"/>
              <a:t>Bright areas/burn out/blocked up</a:t>
            </a:r>
          </a:p>
          <a:p>
            <a:r>
              <a:rPr lang="en-US" dirty="0" smtClean="0"/>
              <a:t>Unpleasant colors</a:t>
            </a:r>
          </a:p>
          <a:p>
            <a:r>
              <a:rPr lang="en-US" dirty="0" smtClean="0"/>
              <a:t>Out of focus areas</a:t>
            </a:r>
          </a:p>
          <a:p>
            <a:r>
              <a:rPr lang="en-US" dirty="0" smtClean="0"/>
              <a:t>Dead space</a:t>
            </a:r>
          </a:p>
          <a:p>
            <a:r>
              <a:rPr lang="en-US" dirty="0" smtClean="0"/>
              <a:t>Cutting off objects or shapes</a:t>
            </a:r>
          </a:p>
          <a:p>
            <a:r>
              <a:rPr lang="en-US" dirty="0" smtClean="0"/>
              <a:t>Poor exposures</a:t>
            </a:r>
          </a:p>
          <a:p>
            <a:r>
              <a:rPr lang="en-US" dirty="0" smtClean="0"/>
              <a:t>Over done subjects</a:t>
            </a:r>
          </a:p>
          <a:p>
            <a:r>
              <a:rPr lang="en-US" dirty="0" smtClean="0"/>
              <a:t>Poor lighting</a:t>
            </a:r>
          </a:p>
          <a:p>
            <a:r>
              <a:rPr lang="en-US" dirty="0" smtClean="0"/>
              <a:t>Tilted horizons</a:t>
            </a:r>
          </a:p>
          <a:p>
            <a:r>
              <a:rPr lang="en-US" dirty="0" smtClean="0"/>
              <a:t>Over processing</a:t>
            </a:r>
          </a:p>
          <a:p>
            <a:r>
              <a:rPr lang="en-US" dirty="0" smtClean="0"/>
              <a:t>Gremlins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95337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Distractors leave </a:t>
            </a:r>
            <a:r>
              <a:rPr lang="en-US" sz="4000" dirty="0"/>
              <a:t>the viewer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518" y="1371600"/>
            <a:ext cx="7086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</a:t>
            </a:r>
            <a:r>
              <a:rPr lang="en-US" sz="8000" dirty="0" smtClean="0"/>
              <a:t>onfused</a:t>
            </a:r>
          </a:p>
          <a:p>
            <a:r>
              <a:rPr lang="en-US" sz="8000" dirty="0" smtClean="0"/>
              <a:t>Disinterested</a:t>
            </a:r>
          </a:p>
          <a:p>
            <a:r>
              <a:rPr lang="en-US" sz="8000" dirty="0" smtClean="0"/>
              <a:t>Bored</a:t>
            </a:r>
          </a:p>
          <a:p>
            <a:r>
              <a:rPr lang="en-US" sz="8000" dirty="0" smtClean="0"/>
              <a:t>UN-WOWED </a:t>
            </a:r>
            <a:endParaRPr lang="en-US" sz="8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Clean up your distractors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edges</a:t>
            </a:r>
          </a:p>
          <a:p>
            <a:r>
              <a:rPr lang="en-US" dirty="0" smtClean="0"/>
              <a:t>Darken bright areas</a:t>
            </a:r>
          </a:p>
          <a:p>
            <a:r>
              <a:rPr lang="en-US" dirty="0" smtClean="0"/>
              <a:t>Present only what you need  to tell the story/Crop your photo</a:t>
            </a:r>
          </a:p>
          <a:p>
            <a:r>
              <a:rPr lang="en-US" dirty="0" smtClean="0"/>
              <a:t>Unclutter your photo/ clone out those gremlins</a:t>
            </a:r>
          </a:p>
          <a:p>
            <a:r>
              <a:rPr lang="en-US" dirty="0" smtClean="0"/>
              <a:t>Straighten horizons</a:t>
            </a:r>
          </a:p>
          <a:p>
            <a:r>
              <a:rPr lang="en-US" dirty="0" smtClean="0"/>
              <a:t>Study famous photos</a:t>
            </a:r>
          </a:p>
          <a:p>
            <a:r>
              <a:rPr lang="en-US" dirty="0" smtClean="0"/>
              <a:t>Look for interesting subjects/ animals with behaviors </a:t>
            </a:r>
          </a:p>
          <a:p>
            <a:r>
              <a:rPr lang="en-US" dirty="0" smtClean="0"/>
              <a:t>Direct the viewers attention to the subject</a:t>
            </a:r>
          </a:p>
          <a:p>
            <a:r>
              <a:rPr lang="en-US" dirty="0" smtClean="0"/>
              <a:t>Enter competition and learn from the critiques/  take notes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owerpoint show for Goddard Camera Club\DSC08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9" y="922337"/>
            <a:ext cx="8702884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Distractors-  cluttered/ bright areas / missing the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6000" dirty="0" smtClean="0"/>
              <a:t>There are a number of </a:t>
            </a:r>
          </a:p>
          <a:p>
            <a:pPr marL="137160" indent="0">
              <a:buNone/>
            </a:pPr>
            <a:r>
              <a:rPr lang="en-US" sz="6000" dirty="0" smtClean="0"/>
              <a:t>things that make a </a:t>
            </a:r>
          </a:p>
          <a:p>
            <a:pPr marL="137160" indent="0">
              <a:buNone/>
            </a:pPr>
            <a:r>
              <a:rPr lang="en-US" sz="6000" dirty="0" smtClean="0"/>
              <a:t>photograph GOOD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65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owerpoint show for Goddard Camera Club\5.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60" y="228600"/>
            <a:ext cx="586874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powerpoint show for Goddard Camera Club\_DSC2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58028" y="1130806"/>
            <a:ext cx="6279834" cy="4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owerpoint show for Goddard Camera Club\_DSC2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638800" cy="59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Photos\competition 2017-18\_DSC2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1784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owerpoint show for Goddard Camera Club\A Part Of Eastern St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28599"/>
            <a:ext cx="5499100" cy="65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owerpoint show for Goddard Camera Club\1a.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2" y="304800"/>
            <a:ext cx="5873878" cy="34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powerpoint show for Goddard Camera Club\1.r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82" y="3459431"/>
            <a:ext cx="6041218" cy="33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Judges measure CRAFTMANSHIP</a:t>
            </a:r>
            <a:endParaRPr lang="en-US" sz="4000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304800" y="3810000"/>
            <a:ext cx="8763000" cy="10668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1524000"/>
            <a:ext cx="445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Camera control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Processing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Rules of Photography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4771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CREATIVITY</a:t>
            </a:r>
          </a:p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VISION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TEACHABLE SKILLS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MASTERY</a:t>
            </a:r>
            <a:endParaRPr lang="en-US" sz="4800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2438400"/>
            <a:ext cx="16002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615403">
            <a:off x="4357491" y="1676400"/>
            <a:ext cx="630878" cy="5791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PHOTOGRAPHY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Great </a:t>
            </a:r>
            <a:r>
              <a:rPr lang="en-US" sz="6000" dirty="0">
                <a:solidFill>
                  <a:srgbClr val="FF0000"/>
                </a:solidFill>
              </a:rPr>
              <a:t>subject</a:t>
            </a:r>
          </a:p>
          <a:p>
            <a:r>
              <a:rPr lang="en-US" sz="6000" dirty="0"/>
              <a:t>Good </a:t>
            </a:r>
            <a:r>
              <a:rPr lang="en-US" sz="6000" dirty="0">
                <a:solidFill>
                  <a:srgbClr val="FF0000"/>
                </a:solidFill>
              </a:rPr>
              <a:t>composition</a:t>
            </a:r>
          </a:p>
          <a:p>
            <a:r>
              <a:rPr lang="en-US" sz="6000" dirty="0"/>
              <a:t>Great </a:t>
            </a:r>
            <a:r>
              <a:rPr lang="en-US" sz="6000" dirty="0">
                <a:solidFill>
                  <a:srgbClr val="FF0000"/>
                </a:solidFill>
              </a:rPr>
              <a:t>light</a:t>
            </a:r>
          </a:p>
          <a:p>
            <a:r>
              <a:rPr lang="en-US" sz="6000" dirty="0">
                <a:solidFill>
                  <a:srgbClr val="FF0000"/>
                </a:solidFill>
              </a:rPr>
              <a:t>Exposure/color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100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 show for Goddard Camera Club\Roz KLeffman.Remembering Jim No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" y="0"/>
            <a:ext cx="8763000" cy="7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 </a:t>
            </a:r>
            <a:r>
              <a:rPr lang="en-US" dirty="0"/>
              <a:t>additional considerations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Lines</a:t>
            </a:r>
          </a:p>
          <a:p>
            <a:r>
              <a:rPr lang="en-US" sz="4000" dirty="0" smtClean="0"/>
              <a:t>Shapes</a:t>
            </a:r>
          </a:p>
          <a:p>
            <a:r>
              <a:rPr lang="en-US" sz="4000" dirty="0" smtClean="0"/>
              <a:t>Tones</a:t>
            </a:r>
          </a:p>
          <a:p>
            <a:r>
              <a:rPr lang="en-US" sz="4000" dirty="0" smtClean="0"/>
              <a:t>Textures</a:t>
            </a:r>
          </a:p>
          <a:p>
            <a:r>
              <a:rPr lang="en-US" sz="4000" dirty="0" smtClean="0"/>
              <a:t>Space</a:t>
            </a:r>
          </a:p>
          <a:p>
            <a:r>
              <a:rPr lang="en-US" sz="4000" dirty="0" smtClean="0"/>
              <a:t>Balance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20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powerpoint show for Goddard Camera Club\Lock Without a K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89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may consider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4000" dirty="0" smtClean="0"/>
          </a:p>
          <a:p>
            <a:r>
              <a:rPr lang="en-US" sz="4000" dirty="0" smtClean="0"/>
              <a:t>Leading lines to direct the viewer in to the photo</a:t>
            </a:r>
          </a:p>
          <a:p>
            <a:r>
              <a:rPr lang="en-US" sz="4000" dirty="0" smtClean="0"/>
              <a:t>Movement inside the picture</a:t>
            </a:r>
          </a:p>
          <a:p>
            <a:r>
              <a:rPr lang="en-US" sz="4000" dirty="0" smtClean="0"/>
              <a:t>Mood felt when observing the picture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72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powerpoint show for Goddard Camera Club\Sticks in the Water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" y="320893"/>
            <a:ext cx="9101717" cy="63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COMPETITION </a:t>
            </a:r>
          </a:p>
          <a:p>
            <a:r>
              <a:rPr lang="en-US" sz="7200" b="1" dirty="0" smtClean="0"/>
              <a:t>       Photos </a:t>
            </a:r>
            <a:endParaRPr lang="en-US" sz="7200" b="1" dirty="0"/>
          </a:p>
          <a:p>
            <a:r>
              <a:rPr lang="en-US" sz="7200" b="1" dirty="0" smtClean="0"/>
              <a:t>             need</a:t>
            </a:r>
            <a:endParaRPr lang="en-US" sz="1400" b="1" dirty="0" smtClean="0"/>
          </a:p>
          <a:p>
            <a:endParaRPr lang="en-US" sz="1600" b="1" dirty="0" smtClean="0"/>
          </a:p>
          <a:p>
            <a:r>
              <a:rPr lang="en-US" sz="7200" b="1" dirty="0"/>
              <a:t> </a:t>
            </a:r>
            <a:r>
              <a:rPr lang="en-US" sz="7200" b="1" dirty="0" smtClean="0"/>
              <a:t>                 </a:t>
            </a:r>
            <a:r>
              <a:rPr lang="en-US" sz="8000" b="1" dirty="0" smtClean="0">
                <a:solidFill>
                  <a:srgbClr val="FF0000"/>
                </a:solidFill>
              </a:rPr>
              <a:t>W</a:t>
            </a:r>
            <a:r>
              <a:rPr lang="en-US" sz="8000" b="1" dirty="0" smtClean="0">
                <a:solidFill>
                  <a:srgbClr val="FFC000"/>
                </a:solidFill>
              </a:rPr>
              <a:t>O</a:t>
            </a:r>
            <a:r>
              <a:rPr lang="en-US" sz="8000" b="1" dirty="0" smtClean="0">
                <a:solidFill>
                  <a:srgbClr val="FFFF00"/>
                </a:solidFill>
              </a:rPr>
              <a:t>W</a:t>
            </a:r>
          </a:p>
          <a:p>
            <a:r>
              <a:rPr lang="en-US" sz="7200" b="1" dirty="0"/>
              <a:t> </a:t>
            </a:r>
            <a:r>
              <a:rPr lang="en-US" sz="7200" b="1" dirty="0" smtClean="0"/>
              <a:t>                            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58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9295</TotalTime>
  <Words>205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What Makes a Good Competition Photo ?</vt:lpstr>
      <vt:lpstr>PowerPoint Presentation</vt:lpstr>
      <vt:lpstr>PowerPoint Presentation</vt:lpstr>
      <vt:lpstr>PowerPoint Presentation</vt:lpstr>
      <vt:lpstr>  Some additional considerations  </vt:lpstr>
      <vt:lpstr>PowerPoint Presentation</vt:lpstr>
      <vt:lpstr>You may consider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Good Competition Photo ?</dc:title>
  <dc:creator>Windows User</dc:creator>
  <cp:lastModifiedBy>Windows User</cp:lastModifiedBy>
  <cp:revision>15</cp:revision>
  <dcterms:created xsi:type="dcterms:W3CDTF">2019-05-13T21:41:06Z</dcterms:created>
  <dcterms:modified xsi:type="dcterms:W3CDTF">2019-06-10T21:44:49Z</dcterms:modified>
</cp:coreProperties>
</file>