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3"/>
  </p:handoutMasterIdLst>
  <p:sldIdLst>
    <p:sldId id="256" r:id="rId2"/>
  </p:sldIdLst>
  <p:sldSz cx="457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p:restoredTop sz="94659"/>
  </p:normalViewPr>
  <p:slideViewPr>
    <p:cSldViewPr snapToGrid="0" snapToObjects="1">
      <p:cViewPr varScale="1">
        <p:scale>
          <a:sx n="106" d="100"/>
          <a:sy n="106" d="100"/>
        </p:scale>
        <p:origin x="27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27B50F6-DFF7-1840-B08D-44E279E62FAF}" type="datetimeFigureOut">
              <a:rPr lang="en-US" smtClean="0"/>
              <a:t>8/13/18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01FB508-6823-494A-8135-85187D051432}" type="slidenum">
              <a:rPr lang="en-US" smtClean="0"/>
              <a:t>‹#›</a:t>
            </a:fld>
            <a:endParaRPr lang="en-US"/>
          </a:p>
        </p:txBody>
      </p:sp>
    </p:spTree>
    <p:extLst>
      <p:ext uri="{BB962C8B-B14F-4D97-AF65-F5344CB8AC3E}">
        <p14:creationId xmlns:p14="http://schemas.microsoft.com/office/powerpoint/2010/main" val="15643049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122363"/>
            <a:ext cx="3886200" cy="2387600"/>
          </a:xfrm>
        </p:spPr>
        <p:txBody>
          <a:bodyPr anchor="b"/>
          <a:lstStyle>
            <a:lvl1pPr algn="ctr">
              <a:defRPr sz="3000"/>
            </a:lvl1pPr>
          </a:lstStyle>
          <a:p>
            <a:r>
              <a:rPr lang="en-US"/>
              <a:t>Click to edit Master title style</a:t>
            </a:r>
            <a:endParaRPr lang="en-US" dirty="0"/>
          </a:p>
        </p:txBody>
      </p:sp>
      <p:sp>
        <p:nvSpPr>
          <p:cNvPr id="3" name="Subtitle 2"/>
          <p:cNvSpPr>
            <a:spLocks noGrp="1"/>
          </p:cNvSpPr>
          <p:nvPr>
            <p:ph type="subTitle" idx="1"/>
          </p:nvPr>
        </p:nvSpPr>
        <p:spPr>
          <a:xfrm>
            <a:off x="571500" y="3602038"/>
            <a:ext cx="3429000" cy="1655762"/>
          </a:xfr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BC23BD-4723-F04B-A798-CF09B80EF61C}"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1151774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BC23BD-4723-F04B-A798-CF09B80EF61C}"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212757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8" y="365125"/>
            <a:ext cx="985838"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 y="365125"/>
            <a:ext cx="290036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BC23BD-4723-F04B-A798-CF09B80EF61C}"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38288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BC23BD-4723-F04B-A798-CF09B80EF61C}"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44862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4" y="1709740"/>
            <a:ext cx="3943350" cy="2852737"/>
          </a:xfrm>
        </p:spPr>
        <p:txBody>
          <a:bodyPr anchor="b"/>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311944" y="4589465"/>
            <a:ext cx="3943350" cy="1500187"/>
          </a:xfrm>
        </p:spPr>
        <p:txBody>
          <a:bodyPr/>
          <a:lstStyle>
            <a:lvl1pPr marL="0" indent="0">
              <a:buNone/>
              <a:defRPr sz="1200">
                <a:solidFill>
                  <a:schemeClr val="tx1"/>
                </a:solidFill>
              </a:defRPr>
            </a:lvl1pPr>
            <a:lvl2pPr marL="228600" indent="0">
              <a:buNone/>
              <a:defRPr sz="1000">
                <a:solidFill>
                  <a:schemeClr val="tx1">
                    <a:tint val="75000"/>
                  </a:schemeClr>
                </a:solidFill>
              </a:defRPr>
            </a:lvl2pPr>
            <a:lvl3pPr marL="457200" indent="0">
              <a:buNone/>
              <a:defRPr sz="900">
                <a:solidFill>
                  <a:schemeClr val="tx1">
                    <a:tint val="75000"/>
                  </a:schemeClr>
                </a:solidFill>
              </a:defRPr>
            </a:lvl3pPr>
            <a:lvl4pPr marL="685800" indent="0">
              <a:buNone/>
              <a:defRPr sz="800">
                <a:solidFill>
                  <a:schemeClr val="tx1">
                    <a:tint val="75000"/>
                  </a:schemeClr>
                </a:solidFill>
              </a:defRPr>
            </a:lvl4pPr>
            <a:lvl5pPr marL="914400" indent="0">
              <a:buNone/>
              <a:defRPr sz="800">
                <a:solidFill>
                  <a:schemeClr val="tx1">
                    <a:tint val="75000"/>
                  </a:schemeClr>
                </a:solidFill>
              </a:defRPr>
            </a:lvl5pPr>
            <a:lvl6pPr marL="1143000" indent="0">
              <a:buNone/>
              <a:defRPr sz="800">
                <a:solidFill>
                  <a:schemeClr val="tx1">
                    <a:tint val="75000"/>
                  </a:schemeClr>
                </a:solidFill>
              </a:defRPr>
            </a:lvl6pPr>
            <a:lvl7pPr marL="1371600" indent="0">
              <a:buNone/>
              <a:defRPr sz="800">
                <a:solidFill>
                  <a:schemeClr val="tx1">
                    <a:tint val="75000"/>
                  </a:schemeClr>
                </a:solidFill>
              </a:defRPr>
            </a:lvl7pPr>
            <a:lvl8pPr marL="1600200" indent="0">
              <a:buNone/>
              <a:defRPr sz="800">
                <a:solidFill>
                  <a:schemeClr val="tx1">
                    <a:tint val="75000"/>
                  </a:schemeClr>
                </a:solidFill>
              </a:defRPr>
            </a:lvl8pPr>
            <a:lvl9pPr marL="1828800" indent="0">
              <a:buNone/>
              <a:defRPr sz="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BC23BD-4723-F04B-A798-CF09B80EF61C}"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29241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 y="1825625"/>
            <a:ext cx="19431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 y="1825625"/>
            <a:ext cx="19431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BC23BD-4723-F04B-A798-CF09B80EF61C}" type="datetimeFigureOut">
              <a:rPr lang="en-US" smtClean="0"/>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121902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1" y="365127"/>
            <a:ext cx="394335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1" y="1681163"/>
            <a:ext cx="1934170" cy="823912"/>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4" name="Content Placeholder 3"/>
          <p:cNvSpPr>
            <a:spLocks noGrp="1"/>
          </p:cNvSpPr>
          <p:nvPr>
            <p:ph sz="half" idx="2"/>
          </p:nvPr>
        </p:nvSpPr>
        <p:spPr>
          <a:xfrm>
            <a:off x="314921" y="2505075"/>
            <a:ext cx="193417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 y="1681163"/>
            <a:ext cx="1943696" cy="823912"/>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6" name="Content Placeholder 5"/>
          <p:cNvSpPr>
            <a:spLocks noGrp="1"/>
          </p:cNvSpPr>
          <p:nvPr>
            <p:ph sz="quarter" idx="4"/>
          </p:nvPr>
        </p:nvSpPr>
        <p:spPr>
          <a:xfrm>
            <a:off x="2314575" y="2505075"/>
            <a:ext cx="194369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BC23BD-4723-F04B-A798-CF09B80EF61C}" type="datetimeFigureOut">
              <a:rPr lang="en-US" smtClean="0"/>
              <a:t>8/13/18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119701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BC23BD-4723-F04B-A798-CF09B80EF61C}" type="datetimeFigureOut">
              <a:rPr lang="en-US" smtClean="0"/>
              <a:t>8/13/18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607274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C23BD-4723-F04B-A798-CF09B80EF61C}" type="datetimeFigureOut">
              <a:rPr lang="en-US" smtClean="0"/>
              <a:t>8/13/18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162431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57200"/>
            <a:ext cx="1474589" cy="1600200"/>
          </a:xfrm>
        </p:spPr>
        <p:txBody>
          <a:bodyPr anchor="b"/>
          <a:lstStyle>
            <a:lvl1pPr>
              <a:defRPr sz="1600"/>
            </a:lvl1pPr>
          </a:lstStyle>
          <a:p>
            <a:r>
              <a:rPr lang="en-US"/>
              <a:t>Click to edit Master title style</a:t>
            </a:r>
            <a:endParaRPr lang="en-US" dirty="0"/>
          </a:p>
        </p:txBody>
      </p:sp>
      <p:sp>
        <p:nvSpPr>
          <p:cNvPr id="3" name="Content Placeholder 2"/>
          <p:cNvSpPr>
            <a:spLocks noGrp="1"/>
          </p:cNvSpPr>
          <p:nvPr>
            <p:ph idx="1"/>
          </p:nvPr>
        </p:nvSpPr>
        <p:spPr>
          <a:xfrm>
            <a:off x="1943695" y="987427"/>
            <a:ext cx="2314575" cy="4873625"/>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1" y="2057400"/>
            <a:ext cx="1474589" cy="3811588"/>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8ABC23BD-4723-F04B-A798-CF09B80EF61C}" type="datetimeFigureOut">
              <a:rPr lang="en-US" smtClean="0"/>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1051042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57200"/>
            <a:ext cx="1474589" cy="1600200"/>
          </a:xfrm>
        </p:spPr>
        <p:txBody>
          <a:bodyPr anchor="b"/>
          <a:lstStyle>
            <a:lvl1pPr>
              <a:defRPr sz="1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 y="987427"/>
            <a:ext cx="2314575" cy="4873625"/>
          </a:xfrm>
        </p:spPr>
        <p:txBody>
          <a:bodyPr anchor="t"/>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14921" y="2057400"/>
            <a:ext cx="1474589" cy="3811588"/>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8ABC23BD-4723-F04B-A798-CF09B80EF61C}" type="datetimeFigureOut">
              <a:rPr lang="en-US" smtClean="0"/>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03148-0824-CD48-8897-14789EF16283}" type="slidenum">
              <a:rPr lang="en-US" smtClean="0"/>
              <a:t>‹#›</a:t>
            </a:fld>
            <a:endParaRPr lang="en-US"/>
          </a:p>
        </p:txBody>
      </p:sp>
    </p:spTree>
    <p:extLst>
      <p:ext uri="{BB962C8B-B14F-4D97-AF65-F5344CB8AC3E}">
        <p14:creationId xmlns:p14="http://schemas.microsoft.com/office/powerpoint/2010/main" val="181552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365127"/>
            <a:ext cx="394335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 y="1825625"/>
            <a:ext cx="3943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 y="6356352"/>
            <a:ext cx="1028700" cy="365125"/>
          </a:xfrm>
          <a:prstGeom prst="rect">
            <a:avLst/>
          </a:prstGeom>
        </p:spPr>
        <p:txBody>
          <a:bodyPr vert="horz" lIns="91440" tIns="45720" rIns="91440" bIns="45720" rtlCol="0" anchor="ctr"/>
          <a:lstStyle>
            <a:lvl1pPr algn="l">
              <a:defRPr sz="600">
                <a:solidFill>
                  <a:schemeClr val="tx1">
                    <a:tint val="75000"/>
                  </a:schemeClr>
                </a:solidFill>
              </a:defRPr>
            </a:lvl1pPr>
          </a:lstStyle>
          <a:p>
            <a:fld id="{8ABC23BD-4723-F04B-A798-CF09B80EF61C}" type="datetimeFigureOut">
              <a:rPr lang="en-US" smtClean="0"/>
              <a:t>8/13/18</a:t>
            </a:fld>
            <a:endParaRPr lang="en-US"/>
          </a:p>
        </p:txBody>
      </p:sp>
      <p:sp>
        <p:nvSpPr>
          <p:cNvPr id="5" name="Footer Placeholder 4"/>
          <p:cNvSpPr>
            <a:spLocks noGrp="1"/>
          </p:cNvSpPr>
          <p:nvPr>
            <p:ph type="ftr" sz="quarter" idx="3"/>
          </p:nvPr>
        </p:nvSpPr>
        <p:spPr>
          <a:xfrm>
            <a:off x="1514475" y="6356352"/>
            <a:ext cx="1543050" cy="365125"/>
          </a:xfrm>
          <a:prstGeom prst="rect">
            <a:avLst/>
          </a:prstGeom>
        </p:spPr>
        <p:txBody>
          <a:bodyPr vert="horz" lIns="91440" tIns="45720" rIns="91440" bIns="45720"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 y="6356352"/>
            <a:ext cx="1028700" cy="365125"/>
          </a:xfrm>
          <a:prstGeom prst="rect">
            <a:avLst/>
          </a:prstGeom>
        </p:spPr>
        <p:txBody>
          <a:bodyPr vert="horz" lIns="91440" tIns="45720" rIns="91440" bIns="45720" rtlCol="0" anchor="ctr"/>
          <a:lstStyle>
            <a:lvl1pPr algn="r">
              <a:defRPr sz="600">
                <a:solidFill>
                  <a:schemeClr val="tx1">
                    <a:tint val="75000"/>
                  </a:schemeClr>
                </a:solidFill>
              </a:defRPr>
            </a:lvl1pPr>
          </a:lstStyle>
          <a:p>
            <a:fld id="{68603148-0824-CD48-8897-14789EF16283}" type="slidenum">
              <a:rPr lang="en-US" smtClean="0"/>
              <a:t>‹#›</a:t>
            </a:fld>
            <a:endParaRPr lang="en-US"/>
          </a:p>
        </p:txBody>
      </p:sp>
    </p:spTree>
    <p:extLst>
      <p:ext uri="{BB962C8B-B14F-4D97-AF65-F5344CB8AC3E}">
        <p14:creationId xmlns:p14="http://schemas.microsoft.com/office/powerpoint/2010/main" val="14740598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300" indent="-114300" algn="l" defTabSz="4572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900" indent="-114300" algn="l" defTabSz="457200"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500" indent="-114300" algn="l" defTabSz="457200"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7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63333"/>
            <a:ext cx="3657600" cy="797365"/>
          </a:xfrm>
        </p:spPr>
        <p:txBody>
          <a:bodyPr>
            <a:noAutofit/>
          </a:bodyPr>
          <a:lstStyle/>
          <a:p>
            <a:pPr algn="l"/>
            <a:r>
              <a:rPr lang="en-US" sz="2000" b="1" dirty="0">
                <a:latin typeface="Arial" charset="0"/>
                <a:ea typeface="Arial" charset="0"/>
                <a:cs typeface="Arial" charset="0"/>
              </a:rPr>
              <a:t>Your Name</a:t>
            </a:r>
            <a:br>
              <a:rPr lang="en-US" sz="2000" b="1" dirty="0">
                <a:latin typeface="Arial" charset="0"/>
                <a:ea typeface="Arial" charset="0"/>
                <a:cs typeface="Arial" charset="0"/>
              </a:rPr>
            </a:br>
            <a:r>
              <a:rPr lang="en-US" sz="1200" dirty="0">
                <a:latin typeface="Arial" charset="0"/>
                <a:ea typeface="Arial" charset="0"/>
                <a:cs typeface="Arial" charset="0"/>
              </a:rPr>
              <a:t>Code 000</a:t>
            </a:r>
            <a:br>
              <a:rPr lang="en-US" sz="1200" dirty="0">
                <a:latin typeface="Arial" charset="0"/>
                <a:ea typeface="Arial" charset="0"/>
                <a:cs typeface="Arial" charset="0"/>
              </a:rPr>
            </a:br>
            <a:r>
              <a:rPr lang="en-US" sz="1200" dirty="0" err="1">
                <a:latin typeface="Arial" charset="0"/>
                <a:ea typeface="Arial" charset="0"/>
                <a:cs typeface="Arial" charset="0"/>
              </a:rPr>
              <a:t>your.email@nasa.gov</a:t>
            </a:r>
            <a:endParaRPr lang="en-US" sz="1200" dirty="0">
              <a:latin typeface="Arial" charset="0"/>
              <a:ea typeface="Arial" charset="0"/>
              <a:cs typeface="Arial" charset="0"/>
            </a:endParaRPr>
          </a:p>
        </p:txBody>
      </p:sp>
      <p:sp>
        <p:nvSpPr>
          <p:cNvPr id="3" name="Subtitle 2"/>
          <p:cNvSpPr>
            <a:spLocks noGrp="1"/>
          </p:cNvSpPr>
          <p:nvPr>
            <p:ph type="subTitle" idx="1"/>
          </p:nvPr>
        </p:nvSpPr>
        <p:spPr>
          <a:xfrm>
            <a:off x="571500" y="1081019"/>
            <a:ext cx="3429000" cy="5497974"/>
          </a:xfrm>
        </p:spPr>
        <p:txBody>
          <a:bodyPr>
            <a:noAutofit/>
          </a:bodyPr>
          <a:lstStyle/>
          <a:p>
            <a:pPr algn="l"/>
            <a:r>
              <a:rPr lang="en-US" sz="1600" dirty="0">
                <a:latin typeface="Arial" charset="0"/>
                <a:ea typeface="Arial" charset="0"/>
                <a:cs typeface="Arial" charset="0"/>
              </a:rPr>
              <a:t>Your bio text goes here. Replace this text with your own. Write as much as you like up until you fill the page. Please don’t change the font size to fit more text in. People won’t read it if it’s too small or too long.</a:t>
            </a:r>
          </a:p>
          <a:p>
            <a:pPr algn="l"/>
            <a:r>
              <a:rPr lang="en-US" sz="1600" dirty="0">
                <a:latin typeface="Arial" charset="0"/>
                <a:ea typeface="Arial" charset="0"/>
                <a:cs typeface="Arial" charset="0"/>
              </a:rPr>
              <a:t>Lorem ipsum dolor sit </a:t>
            </a:r>
            <a:r>
              <a:rPr lang="en-US" sz="1600" dirty="0" err="1">
                <a:latin typeface="Arial" charset="0"/>
                <a:ea typeface="Arial" charset="0"/>
                <a:cs typeface="Arial" charset="0"/>
              </a:rPr>
              <a:t>amet</a:t>
            </a:r>
            <a:r>
              <a:rPr lang="en-US" sz="1600" dirty="0">
                <a:latin typeface="Arial" charset="0"/>
                <a:ea typeface="Arial" charset="0"/>
                <a:cs typeface="Arial" charset="0"/>
              </a:rPr>
              <a:t>, </a:t>
            </a:r>
            <a:r>
              <a:rPr lang="en-US" sz="1600" dirty="0" err="1">
                <a:latin typeface="Arial" charset="0"/>
                <a:ea typeface="Arial" charset="0"/>
                <a:cs typeface="Arial" charset="0"/>
              </a:rPr>
              <a:t>congue</a:t>
            </a:r>
            <a:r>
              <a:rPr lang="en-US" sz="1600" dirty="0">
                <a:latin typeface="Arial" charset="0"/>
                <a:ea typeface="Arial" charset="0"/>
                <a:cs typeface="Arial" charset="0"/>
              </a:rPr>
              <a:t> </a:t>
            </a:r>
            <a:r>
              <a:rPr lang="en-US" sz="1600" dirty="0" err="1">
                <a:latin typeface="Arial" charset="0"/>
                <a:ea typeface="Arial" charset="0"/>
                <a:cs typeface="Arial" charset="0"/>
              </a:rPr>
              <a:t>accusamus</a:t>
            </a:r>
            <a:r>
              <a:rPr lang="en-US" sz="1600" dirty="0">
                <a:latin typeface="Arial" charset="0"/>
                <a:ea typeface="Arial" charset="0"/>
                <a:cs typeface="Arial" charset="0"/>
              </a:rPr>
              <a:t> </a:t>
            </a:r>
            <a:r>
              <a:rPr lang="en-US" sz="1600" dirty="0" err="1">
                <a:latin typeface="Arial" charset="0"/>
                <a:ea typeface="Arial" charset="0"/>
                <a:cs typeface="Arial" charset="0"/>
              </a:rPr>
              <a:t>evertitur</a:t>
            </a:r>
            <a:r>
              <a:rPr lang="en-US" sz="1600" dirty="0">
                <a:latin typeface="Arial" charset="0"/>
                <a:ea typeface="Arial" charset="0"/>
                <a:cs typeface="Arial" charset="0"/>
              </a:rPr>
              <a:t> </a:t>
            </a:r>
            <a:r>
              <a:rPr lang="en-US" sz="1600" dirty="0" err="1">
                <a:latin typeface="Arial" charset="0"/>
                <a:ea typeface="Arial" charset="0"/>
                <a:cs typeface="Arial" charset="0"/>
              </a:rPr>
              <a:t>eos</a:t>
            </a:r>
            <a:r>
              <a:rPr lang="en-US" sz="1600" dirty="0">
                <a:latin typeface="Arial" charset="0"/>
                <a:ea typeface="Arial" charset="0"/>
                <a:cs typeface="Arial" charset="0"/>
              </a:rPr>
              <a:t> in. Ex </a:t>
            </a:r>
            <a:r>
              <a:rPr lang="en-US" sz="1600" dirty="0" err="1">
                <a:latin typeface="Arial" charset="0"/>
                <a:ea typeface="Arial" charset="0"/>
                <a:cs typeface="Arial" charset="0"/>
              </a:rPr>
              <a:t>malis</a:t>
            </a:r>
            <a:r>
              <a:rPr lang="en-US" sz="1600" dirty="0">
                <a:latin typeface="Arial" charset="0"/>
                <a:ea typeface="Arial" charset="0"/>
                <a:cs typeface="Arial" charset="0"/>
              </a:rPr>
              <a:t> </a:t>
            </a:r>
            <a:r>
              <a:rPr lang="en-US" sz="1600" dirty="0" err="1">
                <a:latin typeface="Arial" charset="0"/>
                <a:ea typeface="Arial" charset="0"/>
                <a:cs typeface="Arial" charset="0"/>
              </a:rPr>
              <a:t>quaestio</a:t>
            </a:r>
            <a:r>
              <a:rPr lang="en-US" sz="1600" dirty="0">
                <a:latin typeface="Arial" charset="0"/>
                <a:ea typeface="Arial" charset="0"/>
                <a:cs typeface="Arial" charset="0"/>
              </a:rPr>
              <a:t> vel. Cu vim </a:t>
            </a:r>
            <a:r>
              <a:rPr lang="en-US" sz="1600" dirty="0" err="1">
                <a:latin typeface="Arial" charset="0"/>
                <a:ea typeface="Arial" charset="0"/>
                <a:cs typeface="Arial" charset="0"/>
              </a:rPr>
              <a:t>mutat</a:t>
            </a:r>
            <a:r>
              <a:rPr lang="en-US" sz="1600" dirty="0">
                <a:latin typeface="Arial" charset="0"/>
                <a:ea typeface="Arial" charset="0"/>
                <a:cs typeface="Arial" charset="0"/>
              </a:rPr>
              <a:t> </a:t>
            </a:r>
            <a:r>
              <a:rPr lang="en-US" sz="1600" dirty="0" err="1">
                <a:latin typeface="Arial" charset="0"/>
                <a:ea typeface="Arial" charset="0"/>
                <a:cs typeface="Arial" charset="0"/>
              </a:rPr>
              <a:t>ullum</a:t>
            </a:r>
            <a:r>
              <a:rPr lang="en-US" sz="1600" dirty="0">
                <a:latin typeface="Arial" charset="0"/>
                <a:ea typeface="Arial" charset="0"/>
                <a:cs typeface="Arial" charset="0"/>
              </a:rPr>
              <a:t>. </a:t>
            </a:r>
            <a:r>
              <a:rPr lang="en-US" sz="1600" dirty="0" err="1">
                <a:latin typeface="Arial" charset="0"/>
                <a:ea typeface="Arial" charset="0"/>
                <a:cs typeface="Arial" charset="0"/>
              </a:rPr>
              <a:t>Usu</a:t>
            </a:r>
            <a:r>
              <a:rPr lang="en-US" sz="1600" dirty="0">
                <a:latin typeface="Arial" charset="0"/>
                <a:ea typeface="Arial" charset="0"/>
                <a:cs typeface="Arial" charset="0"/>
              </a:rPr>
              <a:t> </a:t>
            </a:r>
            <a:r>
              <a:rPr lang="en-US" sz="1600" dirty="0" err="1">
                <a:latin typeface="Arial" charset="0"/>
                <a:ea typeface="Arial" charset="0"/>
                <a:cs typeface="Arial" charset="0"/>
              </a:rPr>
              <a:t>enim</a:t>
            </a:r>
            <a:r>
              <a:rPr lang="en-US" sz="1600" dirty="0">
                <a:latin typeface="Arial" charset="0"/>
                <a:ea typeface="Arial" charset="0"/>
                <a:cs typeface="Arial" charset="0"/>
              </a:rPr>
              <a:t> </a:t>
            </a:r>
            <a:r>
              <a:rPr lang="en-US" sz="1600" dirty="0" err="1">
                <a:latin typeface="Arial" charset="0"/>
                <a:ea typeface="Arial" charset="0"/>
                <a:cs typeface="Arial" charset="0"/>
              </a:rPr>
              <a:t>melius</a:t>
            </a:r>
            <a:r>
              <a:rPr lang="en-US" sz="1600" dirty="0">
                <a:latin typeface="Arial" charset="0"/>
                <a:ea typeface="Arial" charset="0"/>
                <a:cs typeface="Arial" charset="0"/>
              </a:rPr>
              <a:t> an. Ad </a:t>
            </a:r>
            <a:r>
              <a:rPr lang="en-US" sz="1600" dirty="0" err="1">
                <a:latin typeface="Arial" charset="0"/>
                <a:ea typeface="Arial" charset="0"/>
                <a:cs typeface="Arial" charset="0"/>
              </a:rPr>
              <a:t>dico</a:t>
            </a:r>
            <a:r>
              <a:rPr lang="en-US" sz="1600" dirty="0">
                <a:latin typeface="Arial" charset="0"/>
                <a:ea typeface="Arial" charset="0"/>
                <a:cs typeface="Arial" charset="0"/>
              </a:rPr>
              <a:t> doming </a:t>
            </a:r>
            <a:r>
              <a:rPr lang="en-US" sz="1600" dirty="0" err="1">
                <a:latin typeface="Arial" charset="0"/>
                <a:ea typeface="Arial" charset="0"/>
                <a:cs typeface="Arial" charset="0"/>
              </a:rPr>
              <a:t>prompta</a:t>
            </a:r>
            <a:r>
              <a:rPr lang="en-US" sz="1600" dirty="0">
                <a:latin typeface="Arial" charset="0"/>
                <a:ea typeface="Arial" charset="0"/>
                <a:cs typeface="Arial" charset="0"/>
              </a:rPr>
              <a:t> qui, </a:t>
            </a:r>
            <a:r>
              <a:rPr lang="en-US" sz="1600" dirty="0" err="1">
                <a:latin typeface="Arial" charset="0"/>
                <a:ea typeface="Arial" charset="0"/>
                <a:cs typeface="Arial" charset="0"/>
              </a:rPr>
              <a:t>ornatus</a:t>
            </a:r>
            <a:r>
              <a:rPr lang="en-US" sz="1600" dirty="0">
                <a:latin typeface="Arial" charset="0"/>
                <a:ea typeface="Arial" charset="0"/>
                <a:cs typeface="Arial" charset="0"/>
              </a:rPr>
              <a:t> </a:t>
            </a:r>
            <a:r>
              <a:rPr lang="en-US" sz="1600" dirty="0" err="1">
                <a:latin typeface="Arial" charset="0"/>
                <a:ea typeface="Arial" charset="0"/>
                <a:cs typeface="Arial" charset="0"/>
              </a:rPr>
              <a:t>tacimates</a:t>
            </a:r>
            <a:r>
              <a:rPr lang="en-US" sz="1600" dirty="0">
                <a:latin typeface="Arial" charset="0"/>
                <a:ea typeface="Arial" charset="0"/>
                <a:cs typeface="Arial" charset="0"/>
              </a:rPr>
              <a:t> </a:t>
            </a:r>
            <a:r>
              <a:rPr lang="en-US" sz="1600" dirty="0" err="1">
                <a:latin typeface="Arial" charset="0"/>
                <a:ea typeface="Arial" charset="0"/>
                <a:cs typeface="Arial" charset="0"/>
              </a:rPr>
              <a:t>antiopam</a:t>
            </a:r>
            <a:r>
              <a:rPr lang="en-US" sz="1600" dirty="0">
                <a:latin typeface="Arial" charset="0"/>
                <a:ea typeface="Arial" charset="0"/>
                <a:cs typeface="Arial" charset="0"/>
              </a:rPr>
              <a:t> </a:t>
            </a:r>
            <a:r>
              <a:rPr lang="en-US" sz="1600" dirty="0" err="1">
                <a:latin typeface="Arial" charset="0"/>
                <a:ea typeface="Arial" charset="0"/>
                <a:cs typeface="Arial" charset="0"/>
              </a:rPr>
              <a:t>est</a:t>
            </a:r>
            <a:r>
              <a:rPr lang="en-US" sz="1600" dirty="0">
                <a:latin typeface="Arial" charset="0"/>
                <a:ea typeface="Arial" charset="0"/>
                <a:cs typeface="Arial" charset="0"/>
              </a:rPr>
              <a:t> </a:t>
            </a:r>
            <a:r>
              <a:rPr lang="en-US" sz="1600" dirty="0" err="1">
                <a:latin typeface="Arial" charset="0"/>
                <a:ea typeface="Arial" charset="0"/>
                <a:cs typeface="Arial" charset="0"/>
              </a:rPr>
              <a:t>ex.Pri</a:t>
            </a:r>
            <a:r>
              <a:rPr lang="en-US" sz="1600" dirty="0">
                <a:latin typeface="Arial" charset="0"/>
                <a:ea typeface="Arial" charset="0"/>
                <a:cs typeface="Arial" charset="0"/>
              </a:rPr>
              <a:t> stet </a:t>
            </a:r>
            <a:r>
              <a:rPr lang="en-US" sz="1600" dirty="0" err="1">
                <a:latin typeface="Arial" charset="0"/>
                <a:ea typeface="Arial" charset="0"/>
                <a:cs typeface="Arial" charset="0"/>
              </a:rPr>
              <a:t>purto</a:t>
            </a:r>
            <a:r>
              <a:rPr lang="en-US" sz="1600" dirty="0">
                <a:latin typeface="Arial" charset="0"/>
                <a:ea typeface="Arial" charset="0"/>
                <a:cs typeface="Arial" charset="0"/>
              </a:rPr>
              <a:t> an, pro an </a:t>
            </a:r>
            <a:r>
              <a:rPr lang="en-US" sz="1600" dirty="0" err="1">
                <a:latin typeface="Arial" charset="0"/>
                <a:ea typeface="Arial" charset="0"/>
                <a:cs typeface="Arial" charset="0"/>
              </a:rPr>
              <a:t>tollit</a:t>
            </a:r>
            <a:r>
              <a:rPr lang="en-US" sz="1600" dirty="0">
                <a:latin typeface="Arial" charset="0"/>
                <a:ea typeface="Arial" charset="0"/>
                <a:cs typeface="Arial" charset="0"/>
              </a:rPr>
              <a:t> </a:t>
            </a:r>
            <a:r>
              <a:rPr lang="en-US" sz="1600" dirty="0" err="1">
                <a:latin typeface="Arial" charset="0"/>
                <a:ea typeface="Arial" charset="0"/>
                <a:cs typeface="Arial" charset="0"/>
              </a:rPr>
              <a:t>imperdiet</a:t>
            </a:r>
            <a:r>
              <a:rPr lang="en-US" sz="1600" dirty="0">
                <a:latin typeface="Arial" charset="0"/>
                <a:ea typeface="Arial" charset="0"/>
                <a:cs typeface="Arial" charset="0"/>
              </a:rPr>
              <a:t>. Cu </a:t>
            </a:r>
            <a:r>
              <a:rPr lang="en-US" sz="1600" dirty="0" err="1">
                <a:latin typeface="Arial" charset="0"/>
                <a:ea typeface="Arial" charset="0"/>
                <a:cs typeface="Arial" charset="0"/>
              </a:rPr>
              <a:t>graeco</a:t>
            </a:r>
            <a:r>
              <a:rPr lang="en-US" sz="1600" dirty="0">
                <a:latin typeface="Arial" charset="0"/>
                <a:ea typeface="Arial" charset="0"/>
                <a:cs typeface="Arial" charset="0"/>
              </a:rPr>
              <a:t> </a:t>
            </a:r>
            <a:r>
              <a:rPr lang="en-US" sz="1600" dirty="0" err="1">
                <a:latin typeface="Arial" charset="0"/>
                <a:ea typeface="Arial" charset="0"/>
                <a:cs typeface="Arial" charset="0"/>
              </a:rPr>
              <a:t>placerat</a:t>
            </a:r>
            <a:r>
              <a:rPr lang="en-US" sz="1600" dirty="0">
                <a:latin typeface="Arial" charset="0"/>
                <a:ea typeface="Arial" charset="0"/>
                <a:cs typeface="Arial" charset="0"/>
              </a:rPr>
              <a:t> </a:t>
            </a:r>
            <a:r>
              <a:rPr lang="en-US" sz="1600" dirty="0" err="1">
                <a:latin typeface="Arial" charset="0"/>
                <a:ea typeface="Arial" charset="0"/>
                <a:cs typeface="Arial" charset="0"/>
              </a:rPr>
              <a:t>liberavisse</a:t>
            </a:r>
            <a:r>
              <a:rPr lang="en-US" sz="1600" dirty="0">
                <a:latin typeface="Arial" charset="0"/>
                <a:ea typeface="Arial" charset="0"/>
                <a:cs typeface="Arial" charset="0"/>
              </a:rPr>
              <a:t> sea. Id duo </a:t>
            </a:r>
            <a:r>
              <a:rPr lang="en-US" sz="1600" dirty="0" err="1">
                <a:latin typeface="Arial" charset="0"/>
                <a:ea typeface="Arial" charset="0"/>
                <a:cs typeface="Arial" charset="0"/>
              </a:rPr>
              <a:t>justo</a:t>
            </a:r>
            <a:r>
              <a:rPr lang="en-US" sz="1600" dirty="0">
                <a:latin typeface="Arial" charset="0"/>
                <a:ea typeface="Arial" charset="0"/>
                <a:cs typeface="Arial" charset="0"/>
              </a:rPr>
              <a:t> posse nihil, </a:t>
            </a:r>
            <a:r>
              <a:rPr lang="en-US" sz="1600" dirty="0" err="1">
                <a:latin typeface="Arial" charset="0"/>
                <a:ea typeface="Arial" charset="0"/>
                <a:cs typeface="Arial" charset="0"/>
              </a:rPr>
              <a:t>eu</a:t>
            </a:r>
            <a:r>
              <a:rPr lang="en-US" sz="1600" dirty="0">
                <a:latin typeface="Arial" charset="0"/>
                <a:ea typeface="Arial" charset="0"/>
                <a:cs typeface="Arial" charset="0"/>
              </a:rPr>
              <a:t> </a:t>
            </a:r>
            <a:r>
              <a:rPr lang="en-US" sz="1600" dirty="0" err="1">
                <a:latin typeface="Arial" charset="0"/>
                <a:ea typeface="Arial" charset="0"/>
                <a:cs typeface="Arial" charset="0"/>
              </a:rPr>
              <a:t>numquam</a:t>
            </a:r>
            <a:r>
              <a:rPr lang="en-US" sz="1600" dirty="0">
                <a:latin typeface="Arial" charset="0"/>
                <a:ea typeface="Arial" charset="0"/>
                <a:cs typeface="Arial" charset="0"/>
              </a:rPr>
              <a:t> </a:t>
            </a:r>
            <a:r>
              <a:rPr lang="en-US" sz="1600" dirty="0" err="1">
                <a:latin typeface="Arial" charset="0"/>
                <a:ea typeface="Arial" charset="0"/>
                <a:cs typeface="Arial" charset="0"/>
              </a:rPr>
              <a:t>recteque</a:t>
            </a:r>
            <a:r>
              <a:rPr lang="en-US" sz="1600" dirty="0">
                <a:latin typeface="Arial" charset="0"/>
                <a:ea typeface="Arial" charset="0"/>
                <a:cs typeface="Arial" charset="0"/>
              </a:rPr>
              <a:t> has. No </a:t>
            </a:r>
            <a:r>
              <a:rPr lang="en-US" sz="1600" dirty="0" err="1">
                <a:latin typeface="Arial" charset="0"/>
                <a:ea typeface="Arial" charset="0"/>
                <a:cs typeface="Arial" charset="0"/>
              </a:rPr>
              <a:t>civibus</a:t>
            </a:r>
            <a:r>
              <a:rPr lang="en-US" sz="1600" dirty="0">
                <a:latin typeface="Arial" charset="0"/>
                <a:ea typeface="Arial" charset="0"/>
                <a:cs typeface="Arial" charset="0"/>
              </a:rPr>
              <a:t> </a:t>
            </a:r>
            <a:r>
              <a:rPr lang="en-US" sz="1600" dirty="0" err="1">
                <a:latin typeface="Arial" charset="0"/>
                <a:ea typeface="Arial" charset="0"/>
                <a:cs typeface="Arial" charset="0"/>
              </a:rPr>
              <a:t>epicuri</a:t>
            </a:r>
            <a:r>
              <a:rPr lang="en-US" sz="1600" dirty="0">
                <a:latin typeface="Arial" charset="0"/>
                <a:ea typeface="Arial" charset="0"/>
                <a:cs typeface="Arial" charset="0"/>
              </a:rPr>
              <a:t> </a:t>
            </a:r>
            <a:r>
              <a:rPr lang="en-US" sz="1600" dirty="0" err="1">
                <a:latin typeface="Arial" charset="0"/>
                <a:ea typeface="Arial" charset="0"/>
                <a:cs typeface="Arial" charset="0"/>
              </a:rPr>
              <a:t>est</a:t>
            </a:r>
            <a:r>
              <a:rPr lang="en-US" sz="1600" dirty="0">
                <a:latin typeface="Arial" charset="0"/>
                <a:ea typeface="Arial" charset="0"/>
                <a:cs typeface="Arial" charset="0"/>
              </a:rPr>
              <a:t>, pro </a:t>
            </a:r>
            <a:r>
              <a:rPr lang="en-US" sz="1600" dirty="0" err="1">
                <a:latin typeface="Arial" charset="0"/>
                <a:ea typeface="Arial" charset="0"/>
                <a:cs typeface="Arial" charset="0"/>
              </a:rPr>
              <a:t>agam</a:t>
            </a:r>
            <a:r>
              <a:rPr lang="en-US" sz="1600" dirty="0">
                <a:latin typeface="Arial" charset="0"/>
                <a:ea typeface="Arial" charset="0"/>
                <a:cs typeface="Arial" charset="0"/>
              </a:rPr>
              <a:t> </a:t>
            </a:r>
            <a:r>
              <a:rPr lang="en-US" sz="1600" dirty="0" err="1">
                <a:latin typeface="Arial" charset="0"/>
                <a:ea typeface="Arial" charset="0"/>
                <a:cs typeface="Arial" charset="0"/>
              </a:rPr>
              <a:t>oportere</a:t>
            </a:r>
            <a:r>
              <a:rPr lang="en-US" sz="1600" dirty="0">
                <a:latin typeface="Arial" charset="0"/>
                <a:ea typeface="Arial" charset="0"/>
                <a:cs typeface="Arial" charset="0"/>
              </a:rPr>
              <a:t> </a:t>
            </a:r>
            <a:r>
              <a:rPr lang="en-US" sz="1600" dirty="0" err="1">
                <a:latin typeface="Arial" charset="0"/>
                <a:ea typeface="Arial" charset="0"/>
                <a:cs typeface="Arial" charset="0"/>
              </a:rPr>
              <a:t>comprehensam</a:t>
            </a:r>
            <a:r>
              <a:rPr lang="en-US" sz="1600" dirty="0">
                <a:latin typeface="Arial" charset="0"/>
                <a:ea typeface="Arial" charset="0"/>
                <a:cs typeface="Arial" charset="0"/>
              </a:rPr>
              <a:t> </a:t>
            </a:r>
            <a:r>
              <a:rPr lang="en-US" sz="1600" dirty="0" err="1">
                <a:latin typeface="Arial" charset="0"/>
                <a:ea typeface="Arial" charset="0"/>
                <a:cs typeface="Arial" charset="0"/>
              </a:rPr>
              <a:t>ex.Te</a:t>
            </a:r>
            <a:r>
              <a:rPr lang="en-US" sz="1600" dirty="0">
                <a:latin typeface="Arial" charset="0"/>
                <a:ea typeface="Arial" charset="0"/>
                <a:cs typeface="Arial" charset="0"/>
              </a:rPr>
              <a:t> </a:t>
            </a:r>
            <a:r>
              <a:rPr lang="en-US" sz="1600" dirty="0" err="1">
                <a:latin typeface="Arial" charset="0"/>
                <a:ea typeface="Arial" charset="0"/>
                <a:cs typeface="Arial" charset="0"/>
              </a:rPr>
              <a:t>vix</a:t>
            </a:r>
            <a:r>
              <a:rPr lang="en-US" sz="1600" dirty="0">
                <a:latin typeface="Arial" charset="0"/>
                <a:ea typeface="Arial" charset="0"/>
                <a:cs typeface="Arial" charset="0"/>
              </a:rPr>
              <a:t> </a:t>
            </a:r>
            <a:r>
              <a:rPr lang="en-US" sz="1600" dirty="0" err="1">
                <a:latin typeface="Arial" charset="0"/>
                <a:ea typeface="Arial" charset="0"/>
                <a:cs typeface="Arial" charset="0"/>
              </a:rPr>
              <a:t>idque</a:t>
            </a:r>
            <a:r>
              <a:rPr lang="en-US" sz="1600" dirty="0">
                <a:latin typeface="Arial" charset="0"/>
                <a:ea typeface="Arial" charset="0"/>
                <a:cs typeface="Arial" charset="0"/>
              </a:rPr>
              <a:t> </a:t>
            </a:r>
            <a:r>
              <a:rPr lang="en-US" sz="1600" dirty="0" err="1">
                <a:latin typeface="Arial" charset="0"/>
                <a:ea typeface="Arial" charset="0"/>
                <a:cs typeface="Arial" charset="0"/>
              </a:rPr>
              <a:t>soleat</a:t>
            </a:r>
            <a:r>
              <a:rPr lang="en-US" sz="1600" dirty="0">
                <a:latin typeface="Arial" charset="0"/>
                <a:ea typeface="Arial" charset="0"/>
                <a:cs typeface="Arial" charset="0"/>
              </a:rPr>
              <a:t> </a:t>
            </a:r>
            <a:r>
              <a:rPr lang="en-US" sz="1600" dirty="0" err="1">
                <a:latin typeface="Arial" charset="0"/>
                <a:ea typeface="Arial" charset="0"/>
                <a:cs typeface="Arial" charset="0"/>
              </a:rPr>
              <a:t>consequat</a:t>
            </a:r>
            <a:r>
              <a:rPr lang="en-US" sz="1600" dirty="0">
                <a:latin typeface="Arial" charset="0"/>
                <a:ea typeface="Arial" charset="0"/>
                <a:cs typeface="Arial" charset="0"/>
              </a:rPr>
              <a:t>, </a:t>
            </a:r>
            <a:r>
              <a:rPr lang="en-US" sz="1600" dirty="0" err="1">
                <a:latin typeface="Arial" charset="0"/>
                <a:ea typeface="Arial" charset="0"/>
                <a:cs typeface="Arial" charset="0"/>
              </a:rPr>
              <a:t>eu</a:t>
            </a:r>
            <a:r>
              <a:rPr lang="en-US" sz="1600" dirty="0">
                <a:latin typeface="Arial" charset="0"/>
                <a:ea typeface="Arial" charset="0"/>
                <a:cs typeface="Arial" charset="0"/>
              </a:rPr>
              <a:t> </a:t>
            </a:r>
            <a:r>
              <a:rPr lang="en-US" sz="1600" dirty="0" err="1">
                <a:latin typeface="Arial" charset="0"/>
                <a:ea typeface="Arial" charset="0"/>
                <a:cs typeface="Arial" charset="0"/>
              </a:rPr>
              <a:t>euismod</a:t>
            </a:r>
            <a:r>
              <a:rPr lang="en-US" sz="1600" dirty="0">
                <a:latin typeface="Arial" charset="0"/>
                <a:ea typeface="Arial" charset="0"/>
                <a:cs typeface="Arial" charset="0"/>
              </a:rPr>
              <a:t> </a:t>
            </a:r>
            <a:r>
              <a:rPr lang="en-US" sz="1600" dirty="0" err="1">
                <a:latin typeface="Arial" charset="0"/>
                <a:ea typeface="Arial" charset="0"/>
                <a:cs typeface="Arial" charset="0"/>
              </a:rPr>
              <a:t>legendos</a:t>
            </a:r>
            <a:r>
              <a:rPr lang="en-US" sz="1600" dirty="0">
                <a:latin typeface="Arial" charset="0"/>
                <a:ea typeface="Arial" charset="0"/>
                <a:cs typeface="Arial" charset="0"/>
              </a:rPr>
              <a:t> </a:t>
            </a:r>
            <a:r>
              <a:rPr lang="en-US" sz="1600" dirty="0" err="1">
                <a:latin typeface="Arial" charset="0"/>
                <a:ea typeface="Arial" charset="0"/>
                <a:cs typeface="Arial" charset="0"/>
              </a:rPr>
              <a:t>deserunt</a:t>
            </a:r>
            <a:r>
              <a:rPr lang="en-US" sz="1600" dirty="0">
                <a:latin typeface="Arial" charset="0"/>
                <a:ea typeface="Arial" charset="0"/>
                <a:cs typeface="Arial" charset="0"/>
              </a:rPr>
              <a:t> </a:t>
            </a:r>
            <a:r>
              <a:rPr lang="en-US" sz="1600" dirty="0" err="1">
                <a:latin typeface="Arial" charset="0"/>
                <a:ea typeface="Arial" charset="0"/>
                <a:cs typeface="Arial" charset="0"/>
              </a:rPr>
              <a:t>eam</a:t>
            </a:r>
            <a:r>
              <a:rPr lang="en-US" sz="1600" dirty="0">
                <a:latin typeface="Arial" charset="0"/>
                <a:ea typeface="Arial" charset="0"/>
                <a:cs typeface="Arial" charset="0"/>
              </a:rPr>
              <a:t>, </a:t>
            </a:r>
            <a:r>
              <a:rPr lang="en-US" sz="1600" dirty="0" err="1">
                <a:latin typeface="Arial" charset="0"/>
                <a:ea typeface="Arial" charset="0"/>
                <a:cs typeface="Arial" charset="0"/>
              </a:rPr>
              <a:t>eum</a:t>
            </a:r>
            <a:r>
              <a:rPr lang="en-US" sz="1600" dirty="0">
                <a:latin typeface="Arial" charset="0"/>
                <a:ea typeface="Arial" charset="0"/>
                <a:cs typeface="Arial" charset="0"/>
              </a:rPr>
              <a:t> </a:t>
            </a:r>
            <a:r>
              <a:rPr lang="en-US" sz="1600" dirty="0" err="1">
                <a:latin typeface="Arial" charset="0"/>
                <a:ea typeface="Arial" charset="0"/>
                <a:cs typeface="Arial" charset="0"/>
              </a:rPr>
              <a:t>altera</a:t>
            </a:r>
            <a:r>
              <a:rPr lang="en-US" sz="1600" dirty="0">
                <a:latin typeface="Arial" charset="0"/>
                <a:ea typeface="Arial" charset="0"/>
                <a:cs typeface="Arial" charset="0"/>
              </a:rPr>
              <a:t> </a:t>
            </a:r>
            <a:r>
              <a:rPr lang="en-US" sz="1600" dirty="0" err="1">
                <a:latin typeface="Arial" charset="0"/>
                <a:ea typeface="Arial" charset="0"/>
                <a:cs typeface="Arial" charset="0"/>
              </a:rPr>
              <a:t>meliore</a:t>
            </a:r>
            <a:r>
              <a:rPr lang="en-US" sz="1600" dirty="0">
                <a:latin typeface="Arial" charset="0"/>
                <a:ea typeface="Arial" charset="0"/>
                <a:cs typeface="Arial" charset="0"/>
              </a:rPr>
              <a:t> </a:t>
            </a:r>
            <a:r>
              <a:rPr lang="en-US" sz="1600" dirty="0" err="1">
                <a:latin typeface="Arial" charset="0"/>
                <a:ea typeface="Arial" charset="0"/>
                <a:cs typeface="Arial" charset="0"/>
              </a:rPr>
              <a:t>gloriatur</a:t>
            </a:r>
            <a:r>
              <a:rPr lang="en-US" sz="1600" dirty="0">
                <a:latin typeface="Arial" charset="0"/>
                <a:ea typeface="Arial" charset="0"/>
                <a:cs typeface="Arial" charset="0"/>
              </a:rPr>
              <a:t> in. </a:t>
            </a:r>
            <a:r>
              <a:rPr lang="en-US" sz="1600" dirty="0" err="1">
                <a:latin typeface="Arial" charset="0"/>
                <a:ea typeface="Arial" charset="0"/>
                <a:cs typeface="Arial" charset="0"/>
              </a:rPr>
              <a:t>Aliquip</a:t>
            </a:r>
            <a:r>
              <a:rPr lang="en-US" sz="1600" dirty="0">
                <a:latin typeface="Arial" charset="0"/>
                <a:ea typeface="Arial" charset="0"/>
                <a:cs typeface="Arial" charset="0"/>
              </a:rPr>
              <a:t> </a:t>
            </a:r>
            <a:r>
              <a:rPr lang="en-US" sz="1600" dirty="0" err="1">
                <a:latin typeface="Arial" charset="0"/>
                <a:ea typeface="Arial" charset="0"/>
                <a:cs typeface="Arial" charset="0"/>
              </a:rPr>
              <a:t>alterum</a:t>
            </a:r>
            <a:r>
              <a:rPr lang="en-US" sz="1600" dirty="0">
                <a:latin typeface="Arial" charset="0"/>
                <a:ea typeface="Arial" charset="0"/>
                <a:cs typeface="Arial" charset="0"/>
              </a:rPr>
              <a:t> </a:t>
            </a:r>
            <a:r>
              <a:rPr lang="en-US" sz="1600" dirty="0" err="1">
                <a:latin typeface="Arial" charset="0"/>
                <a:ea typeface="Arial" charset="0"/>
                <a:cs typeface="Arial" charset="0"/>
              </a:rPr>
              <a:t>scripserit</a:t>
            </a:r>
            <a:r>
              <a:rPr lang="en-US" sz="1600" dirty="0">
                <a:latin typeface="Arial" charset="0"/>
                <a:ea typeface="Arial" charset="0"/>
                <a:cs typeface="Arial" charset="0"/>
              </a:rPr>
              <a:t> </a:t>
            </a:r>
            <a:r>
              <a:rPr lang="en-US" sz="1600" dirty="0" err="1">
                <a:latin typeface="Arial" charset="0"/>
                <a:ea typeface="Arial" charset="0"/>
                <a:cs typeface="Arial" charset="0"/>
              </a:rPr>
              <a:t>sed</a:t>
            </a:r>
            <a:r>
              <a:rPr lang="en-US" sz="1600" dirty="0">
                <a:latin typeface="Arial" charset="0"/>
                <a:ea typeface="Arial" charset="0"/>
                <a:cs typeface="Arial" charset="0"/>
              </a:rPr>
              <a:t> </a:t>
            </a:r>
            <a:r>
              <a:rPr lang="en-US" sz="1600" dirty="0" err="1">
                <a:latin typeface="Arial" charset="0"/>
                <a:ea typeface="Arial" charset="0"/>
                <a:cs typeface="Arial" charset="0"/>
              </a:rPr>
              <a:t>ea</a:t>
            </a:r>
            <a:r>
              <a:rPr lang="en-US" sz="1600" dirty="0">
                <a:latin typeface="Arial" charset="0"/>
                <a:ea typeface="Arial" charset="0"/>
                <a:cs typeface="Arial" charset="0"/>
              </a:rPr>
              <a:t>, </a:t>
            </a:r>
            <a:r>
              <a:rPr lang="en-US" sz="1600" dirty="0" err="1">
                <a:latin typeface="Arial" charset="0"/>
                <a:ea typeface="Arial" charset="0"/>
                <a:cs typeface="Arial" charset="0"/>
              </a:rPr>
              <a:t>omnes</a:t>
            </a:r>
            <a:r>
              <a:rPr lang="en-US" sz="1600" dirty="0">
                <a:latin typeface="Arial" charset="0"/>
                <a:ea typeface="Arial" charset="0"/>
                <a:cs typeface="Arial" charset="0"/>
              </a:rPr>
              <a:t> </a:t>
            </a:r>
            <a:r>
              <a:rPr lang="en-US" sz="1600" dirty="0" err="1">
                <a:latin typeface="Arial" charset="0"/>
                <a:ea typeface="Arial" charset="0"/>
                <a:cs typeface="Arial" charset="0"/>
              </a:rPr>
              <a:t>libris</a:t>
            </a:r>
            <a:r>
              <a:rPr lang="en-US" sz="1600" dirty="0">
                <a:latin typeface="Arial" charset="0"/>
                <a:ea typeface="Arial" charset="0"/>
                <a:cs typeface="Arial" charset="0"/>
              </a:rPr>
              <a:t> </a:t>
            </a:r>
            <a:r>
              <a:rPr lang="en-US" sz="1600" dirty="0" err="1">
                <a:latin typeface="Arial" charset="0"/>
                <a:ea typeface="Arial" charset="0"/>
                <a:cs typeface="Arial" charset="0"/>
              </a:rPr>
              <a:t>fuisset</a:t>
            </a:r>
            <a:r>
              <a:rPr lang="en-US" sz="1600" dirty="0">
                <a:latin typeface="Arial" charset="0"/>
                <a:ea typeface="Arial" charset="0"/>
                <a:cs typeface="Arial" charset="0"/>
              </a:rPr>
              <a:t> an </a:t>
            </a:r>
            <a:r>
              <a:rPr lang="en-US" sz="1600" dirty="0" err="1">
                <a:latin typeface="Arial" charset="0"/>
                <a:ea typeface="Arial" charset="0"/>
                <a:cs typeface="Arial" charset="0"/>
              </a:rPr>
              <a:t>vix</a:t>
            </a:r>
            <a:r>
              <a:rPr lang="en-US" sz="1600" dirty="0">
                <a:latin typeface="Arial" charset="0"/>
                <a:ea typeface="Arial" charset="0"/>
                <a:cs typeface="Arial" charset="0"/>
              </a:rPr>
              <a:t>. Ad </a:t>
            </a:r>
            <a:r>
              <a:rPr lang="en-US" sz="1600" dirty="0" err="1">
                <a:latin typeface="Arial" charset="0"/>
                <a:ea typeface="Arial" charset="0"/>
                <a:cs typeface="Arial" charset="0"/>
              </a:rPr>
              <a:t>nec</a:t>
            </a:r>
            <a:r>
              <a:rPr lang="en-US" sz="1600" dirty="0">
                <a:latin typeface="Arial" charset="0"/>
                <a:ea typeface="Arial" charset="0"/>
                <a:cs typeface="Arial" charset="0"/>
              </a:rPr>
              <a:t> </a:t>
            </a:r>
            <a:r>
              <a:rPr lang="en-US" sz="1600" dirty="0" err="1">
                <a:latin typeface="Arial" charset="0"/>
                <a:ea typeface="Arial" charset="0"/>
                <a:cs typeface="Arial" charset="0"/>
              </a:rPr>
              <a:t>noster</a:t>
            </a:r>
            <a:r>
              <a:rPr lang="en-US" sz="1600" dirty="0">
                <a:latin typeface="Arial" charset="0"/>
                <a:ea typeface="Arial" charset="0"/>
                <a:cs typeface="Arial" charset="0"/>
              </a:rPr>
              <a:t> </a:t>
            </a:r>
            <a:r>
              <a:rPr lang="en-US" sz="1600" dirty="0" err="1">
                <a:latin typeface="Arial" charset="0"/>
                <a:ea typeface="Arial" charset="0"/>
                <a:cs typeface="Arial" charset="0"/>
              </a:rPr>
              <a:t>nusquam</a:t>
            </a:r>
            <a:r>
              <a:rPr lang="en-US" sz="1600" dirty="0">
                <a:latin typeface="Arial" charset="0"/>
                <a:ea typeface="Arial" charset="0"/>
                <a:cs typeface="Arial" charset="0"/>
              </a:rPr>
              <a:t> </a:t>
            </a:r>
            <a:r>
              <a:rPr lang="en-US" sz="1600" dirty="0" err="1">
                <a:latin typeface="Arial" charset="0"/>
                <a:ea typeface="Arial" charset="0"/>
                <a:cs typeface="Arial" charset="0"/>
              </a:rPr>
              <a:t>mentitum</a:t>
            </a:r>
            <a:r>
              <a:rPr lang="en-US" sz="1600" dirty="0">
                <a:latin typeface="Arial" charset="0"/>
                <a:ea typeface="Arial" charset="0"/>
                <a:cs typeface="Arial"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0695" y="163333"/>
            <a:ext cx="839610" cy="832091"/>
          </a:xfrm>
          <a:prstGeom prst="rect">
            <a:avLst/>
          </a:prstGeom>
        </p:spPr>
      </p:pic>
    </p:spTree>
    <p:extLst>
      <p:ext uri="{BB962C8B-B14F-4D97-AF65-F5344CB8AC3E}">
        <p14:creationId xmlns:p14="http://schemas.microsoft.com/office/powerpoint/2010/main" val="21066095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165</Words>
  <Application>Microsoft Macintosh PowerPoint</Application>
  <PresentationFormat>Custom</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Your Name Code 000 your.email@nasa.gov</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Name</dc:title>
  <dc:creator>Microsoft Office User</dc:creator>
  <cp:lastModifiedBy>Microsoft Office User</cp:lastModifiedBy>
  <cp:revision>5</cp:revision>
  <cp:lastPrinted>2016-11-03T15:08:36Z</cp:lastPrinted>
  <dcterms:created xsi:type="dcterms:W3CDTF">2016-11-03T14:58:04Z</dcterms:created>
  <dcterms:modified xsi:type="dcterms:W3CDTF">2018-08-13T18:51:55Z</dcterms:modified>
</cp:coreProperties>
</file>