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84" r:id="rId24"/>
    <p:sldId id="285" r:id="rId25"/>
    <p:sldId id="283" r:id="rId26"/>
    <p:sldId id="279" r:id="rId27"/>
    <p:sldId id="280" r:id="rId28"/>
    <p:sldId id="281" r:id="rId29"/>
    <p:sldId id="282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9" r:id="rId43"/>
    <p:sldId id="300" r:id="rId44"/>
    <p:sldId id="301" r:id="rId45"/>
    <p:sldId id="302" r:id="rId46"/>
    <p:sldId id="303" r:id="rId47"/>
    <p:sldId id="304" r:id="rId48"/>
    <p:sldId id="307" r:id="rId49"/>
    <p:sldId id="306" r:id="rId50"/>
    <p:sldId id="310" r:id="rId51"/>
    <p:sldId id="309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1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D5A9-085B-4F5F-A699-EAE20D6F362A}" type="datetimeFigureOut">
              <a:rPr lang="en-US" smtClean="0"/>
              <a:pPr/>
              <a:t>6/25/2014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4CC4-C7E1-4E5F-8F97-FBA700B9C3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D5A9-085B-4F5F-A699-EAE20D6F362A}" type="datetimeFigureOut">
              <a:rPr lang="en-US" smtClean="0"/>
              <a:pPr/>
              <a:t>6/25/2014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4CC4-C7E1-4E5F-8F97-FBA700B9C3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D5A9-085B-4F5F-A699-EAE20D6F362A}" type="datetimeFigureOut">
              <a:rPr lang="en-US" smtClean="0"/>
              <a:pPr/>
              <a:t>6/25/2014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4CC4-C7E1-4E5F-8F97-FBA700B9C3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D5A9-085B-4F5F-A699-EAE20D6F362A}" type="datetimeFigureOut">
              <a:rPr lang="en-US" smtClean="0"/>
              <a:pPr/>
              <a:t>6/25/2014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4CC4-C7E1-4E5F-8F97-FBA700B9C3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D5A9-085B-4F5F-A699-EAE20D6F362A}" type="datetimeFigureOut">
              <a:rPr lang="en-US" smtClean="0"/>
              <a:pPr/>
              <a:t>6/25/2014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4CC4-C7E1-4E5F-8F97-FBA700B9C3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D5A9-085B-4F5F-A699-EAE20D6F362A}" type="datetimeFigureOut">
              <a:rPr lang="en-US" smtClean="0"/>
              <a:pPr/>
              <a:t>6/25/2014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4CC4-C7E1-4E5F-8F97-FBA700B9C3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D5A9-085B-4F5F-A699-EAE20D6F362A}" type="datetimeFigureOut">
              <a:rPr lang="en-US" smtClean="0"/>
              <a:pPr/>
              <a:t>6/25/2014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4CC4-C7E1-4E5F-8F97-FBA700B9C3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D5A9-085B-4F5F-A699-EAE20D6F362A}" type="datetimeFigureOut">
              <a:rPr lang="en-US" smtClean="0"/>
              <a:pPr/>
              <a:t>6/25/2014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4CC4-C7E1-4E5F-8F97-FBA700B9C3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D5A9-085B-4F5F-A699-EAE20D6F362A}" type="datetimeFigureOut">
              <a:rPr lang="en-US" smtClean="0"/>
              <a:pPr/>
              <a:t>6/25/2014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4CC4-C7E1-4E5F-8F97-FBA700B9C3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D5A9-085B-4F5F-A699-EAE20D6F362A}" type="datetimeFigureOut">
              <a:rPr lang="en-US" smtClean="0"/>
              <a:pPr/>
              <a:t>6/25/2014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4CC4-C7E1-4E5F-8F97-FBA700B9C3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D5A9-085B-4F5F-A699-EAE20D6F362A}" type="datetimeFigureOut">
              <a:rPr lang="en-US" smtClean="0"/>
              <a:pPr/>
              <a:t>6/25/2014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4CC4-C7E1-4E5F-8F97-FBA700B9C3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ED5A9-085B-4F5F-A699-EAE20D6F362A}" type="datetimeFigureOut">
              <a:rPr lang="en-US" smtClean="0"/>
              <a:pPr/>
              <a:t>6/25/2014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A4CC4-C7E1-4E5F-8F97-FBA700B9C3D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7620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Lucida Calligraphy" pitchFamily="66" charset="0"/>
              </a:rPr>
              <a:t>Florida Keys Sailing Trip</a:t>
            </a:r>
            <a:br>
              <a:rPr lang="en-US" dirty="0" smtClean="0">
                <a:solidFill>
                  <a:srgbClr val="FFC000"/>
                </a:solidFill>
                <a:latin typeface="Lucida Calligraphy" pitchFamily="66" charset="0"/>
              </a:rPr>
            </a:br>
            <a:r>
              <a:rPr lang="en-US" dirty="0" smtClean="0">
                <a:solidFill>
                  <a:srgbClr val="FFC000"/>
                </a:solidFill>
                <a:latin typeface="Lucida Calligraphy" pitchFamily="66" charset="0"/>
              </a:rPr>
              <a:t>2014</a:t>
            </a:r>
            <a:endParaRPr lang="en-US" dirty="0">
              <a:solidFill>
                <a:srgbClr val="FFC000"/>
              </a:solidFill>
              <a:latin typeface="Lucida Calligraphy" pitchFamily="66" charset="0"/>
            </a:endParaRPr>
          </a:p>
        </p:txBody>
      </p:sp>
      <p:pic>
        <p:nvPicPr>
          <p:cNvPr id="1027" name="Picture 3" descr="C:\Users\rrclemen\Desktop\Keys 2014 Pics\No Expectations Profi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2209800"/>
            <a:ext cx="3890450" cy="38734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Going</a:t>
            </a:r>
            <a:endParaRPr lang="en-US" sz="2400" dirty="0"/>
          </a:p>
        </p:txBody>
      </p:sp>
      <p:pic>
        <p:nvPicPr>
          <p:cNvPr id="9218" name="Picture 2" descr="H:\MO_C_Drive_Documents\Robin\Key West\IMG_11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Gone</a:t>
            </a:r>
            <a:endParaRPr lang="en-US" sz="2400" dirty="0"/>
          </a:p>
        </p:txBody>
      </p:sp>
      <p:pic>
        <p:nvPicPr>
          <p:cNvPr id="10242" name="Picture 2" descr="H:\MO_C_Drive_Documents\Robin\Key West\IMG_11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Mallory Square at Night</a:t>
            </a:r>
            <a:endParaRPr lang="en-US" sz="2400" dirty="0"/>
          </a:p>
        </p:txBody>
      </p:sp>
      <p:pic>
        <p:nvPicPr>
          <p:cNvPr id="11266" name="Picture 2" descr="H:\MO_C_Drive_Documents\Robin\Key West\IMG_11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Maria’s new friend</a:t>
            </a:r>
            <a:endParaRPr lang="en-US" sz="2400" dirty="0"/>
          </a:p>
        </p:txBody>
      </p:sp>
      <p:pic>
        <p:nvPicPr>
          <p:cNvPr id="12290" name="Picture 2" descr="H:\MO_C_Drive_Documents\Robin\Key West\IMG_11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Largo – Pirate’s Choice</a:t>
            </a:r>
            <a:endParaRPr lang="en-US" dirty="0"/>
          </a:p>
        </p:txBody>
      </p:sp>
      <p:pic>
        <p:nvPicPr>
          <p:cNvPr id="13314" name="Picture 2" descr="H:\MO_C_Drive_Documents\Robin\Key Largo1\IMG_10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Boat – Boarded in Key Largo</a:t>
            </a:r>
            <a:endParaRPr lang="en-US" dirty="0"/>
          </a:p>
        </p:txBody>
      </p:sp>
      <p:pic>
        <p:nvPicPr>
          <p:cNvPr id="14338" name="Picture 2" descr="H:\MO_C_Drive_Documents\Robin\Key Largo1\3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 Expectations</a:t>
            </a:r>
            <a:br>
              <a:rPr lang="en-US" dirty="0" smtClean="0"/>
            </a:br>
            <a:r>
              <a:rPr lang="en-US" dirty="0" smtClean="0"/>
              <a:t>47’ by 23’ Beam – 4 Cabins/4 Heads</a:t>
            </a:r>
            <a:endParaRPr lang="en-US" dirty="0"/>
          </a:p>
        </p:txBody>
      </p:sp>
      <p:pic>
        <p:nvPicPr>
          <p:cNvPr id="15362" name="Picture 2" descr="H:\MO_C_Drive_Documents\Robin\Key Largo1\IMG_10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676400"/>
            <a:ext cx="3394472" cy="4525963"/>
          </a:xfrm>
          <a:prstGeom prst="rect">
            <a:avLst/>
          </a:prstGeom>
          <a:noFill/>
        </p:spPr>
      </p:pic>
      <p:pic>
        <p:nvPicPr>
          <p:cNvPr id="15363" name="Picture 3" descr="H:\MO_C_Drive_Documents\Robin\Key Largo1\IMG_10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676400"/>
            <a:ext cx="3448050" cy="459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Our first day and dinner out</a:t>
            </a:r>
            <a:endParaRPr lang="en-US" sz="2400" dirty="0"/>
          </a:p>
        </p:txBody>
      </p:sp>
      <p:pic>
        <p:nvPicPr>
          <p:cNvPr id="16386" name="Picture 2" descr="H:\MO_C_Drive_Documents\Robin\Key Largo1\photo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00200"/>
            <a:ext cx="3394472" cy="4525963"/>
          </a:xfrm>
          <a:prstGeom prst="rect">
            <a:avLst/>
          </a:prstGeom>
          <a:noFill/>
        </p:spPr>
      </p:pic>
      <p:pic>
        <p:nvPicPr>
          <p:cNvPr id="16387" name="Picture 3" descr="H:\MO_C_Drive_Documents\Robin\Key Largo1\photo (4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600200"/>
            <a:ext cx="4572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 Picture</a:t>
            </a:r>
            <a:endParaRPr lang="en-US" dirty="0"/>
          </a:p>
        </p:txBody>
      </p:sp>
      <p:pic>
        <p:nvPicPr>
          <p:cNvPr id="17410" name="Picture 2" descr="H:\MO_C_Drive_Documents\Robin\Key Largo2\photo (5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Captain – </a:t>
            </a:r>
            <a:r>
              <a:rPr lang="en-US" dirty="0" err="1" smtClean="0"/>
              <a:t>Capt’n</a:t>
            </a:r>
            <a:r>
              <a:rPr lang="en-US" dirty="0" smtClean="0"/>
              <a:t> Andy</a:t>
            </a:r>
            <a:endParaRPr lang="en-US" dirty="0"/>
          </a:p>
        </p:txBody>
      </p:sp>
      <p:pic>
        <p:nvPicPr>
          <p:cNvPr id="19458" name="Picture 2" descr="H:\MO_C_Drive_Documents\Robin\Underway\IMG_12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West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Maria and Robin visited Key West prior to the sail.</a:t>
            </a:r>
            <a:endParaRPr lang="en-US" sz="2400" smtClean="0"/>
          </a:p>
          <a:p>
            <a:pPr marL="0" indent="0" algn="ctr">
              <a:buNone/>
            </a:pPr>
            <a:endParaRPr lang="en-US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2057400"/>
            <a:ext cx="3657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Crew</a:t>
            </a:r>
            <a:endParaRPr lang="en-US" dirty="0"/>
          </a:p>
        </p:txBody>
      </p:sp>
      <p:pic>
        <p:nvPicPr>
          <p:cNvPr id="20482" name="Picture 2" descr="H:\MO_C_Drive_Documents\Robin\Underway\IMG_12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00200"/>
            <a:ext cx="3394472" cy="4525963"/>
          </a:xfrm>
          <a:prstGeom prst="rect">
            <a:avLst/>
          </a:prstGeom>
          <a:noFill/>
        </p:spPr>
      </p:pic>
      <p:pic>
        <p:nvPicPr>
          <p:cNvPr id="20483" name="Picture 3" descr="H:\MO_C_Drive_Documents\Robin\Underway\IMG_12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600200"/>
            <a:ext cx="3962400" cy="4495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219200" y="63246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Nancy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24400" y="6324600"/>
            <a:ext cx="3962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Kim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Crew</a:t>
            </a:r>
            <a:endParaRPr lang="en-US" dirty="0"/>
          </a:p>
        </p:txBody>
      </p:sp>
      <p:pic>
        <p:nvPicPr>
          <p:cNvPr id="21506" name="Picture 2" descr="H:\MO_C_Drive_Documents\Robin\Underway\IMG_12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524000"/>
            <a:ext cx="3394472" cy="4525963"/>
          </a:xfrm>
          <a:prstGeom prst="rect">
            <a:avLst/>
          </a:prstGeom>
          <a:noFill/>
        </p:spPr>
      </p:pic>
      <p:pic>
        <p:nvPicPr>
          <p:cNvPr id="21507" name="Picture 3" descr="H:\MO_C_Drive_Documents\Robin\Underway\IMG_12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524000"/>
            <a:ext cx="3429000" cy="4572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62000" y="6248400"/>
            <a:ext cx="3352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Maria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53000" y="6248400"/>
            <a:ext cx="3505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Robin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Capt’n</a:t>
            </a:r>
            <a:r>
              <a:rPr lang="en-US" dirty="0" smtClean="0"/>
              <a:t> Andy and Nancy</a:t>
            </a:r>
            <a:endParaRPr lang="en-US" dirty="0"/>
          </a:p>
        </p:txBody>
      </p:sp>
      <p:pic>
        <p:nvPicPr>
          <p:cNvPr id="22530" name="Picture 2" descr="H:\MO_C_Drive_Documents\Robin\Underway\IMG_12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52600"/>
            <a:ext cx="3394472" cy="4525963"/>
          </a:xfrm>
          <a:prstGeom prst="rect">
            <a:avLst/>
          </a:prstGeom>
          <a:noFill/>
        </p:spPr>
      </p:pic>
      <p:pic>
        <p:nvPicPr>
          <p:cNvPr id="22531" name="Picture 3" descr="H:\MO_C_Drive_Documents\Robin\Underway\IMG_12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752600"/>
            <a:ext cx="3352800" cy="447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Itinerary</a:t>
            </a:r>
            <a:endParaRPr lang="en-US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533400" y="1524000"/>
          <a:ext cx="8162160" cy="4495800"/>
        </p:xfrm>
        <a:graphic>
          <a:graphicData uri="http://schemas.openxmlformats.org/presentationml/2006/ole">
            <p:oleObj spid="_x0000_s3074" name="Worksheet" r:id="rId3" imgW="11563249" imgH="5343457" progId="Excel.Sheet.8">
              <p:embed/>
            </p:oleObj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Keys Map – Key Largo to Bahia Honda</a:t>
            </a:r>
            <a:endParaRPr lang="en-US" dirty="0"/>
          </a:p>
        </p:txBody>
      </p:sp>
      <p:pic>
        <p:nvPicPr>
          <p:cNvPr id="4" name="Content Placeholder 3" descr="Screen Shot 2014-03-02 at 11.25.47 PM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688842"/>
            <a:ext cx="8229600" cy="434867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Underway</a:t>
            </a:r>
            <a:endParaRPr lang="en-US" dirty="0"/>
          </a:p>
        </p:txBody>
      </p:sp>
      <p:pic>
        <p:nvPicPr>
          <p:cNvPr id="18434" name="Picture 2" descr="H:\MO_C_Drive_Documents\Robin\Underway\IMG_11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0"/>
            <a:ext cx="4876800" cy="3657600"/>
          </a:xfrm>
          <a:prstGeom prst="rect">
            <a:avLst/>
          </a:prstGeom>
          <a:noFill/>
        </p:spPr>
      </p:pic>
      <p:pic>
        <p:nvPicPr>
          <p:cNvPr id="5" name="Picture 2" descr="H:\MO_C_Drive_Documents\Robin\Underway\photo (70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981200"/>
            <a:ext cx="3394472" cy="452596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3400" y="556260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 our way to Molasses Reef – warm and sunny but very windy and choppy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Our Course</a:t>
            </a:r>
            <a:endParaRPr lang="en-US" dirty="0"/>
          </a:p>
        </p:txBody>
      </p:sp>
      <p:pic>
        <p:nvPicPr>
          <p:cNvPr id="23554" name="Picture 2" descr="H:\MO_C_Drive_Documents\Robin\Underway\photo (46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Kim’s Just </a:t>
            </a:r>
            <a:r>
              <a:rPr lang="en-US" dirty="0" err="1" smtClean="0"/>
              <a:t>Chill’n</a:t>
            </a:r>
            <a:endParaRPr lang="en-US" dirty="0"/>
          </a:p>
        </p:txBody>
      </p:sp>
      <p:pic>
        <p:nvPicPr>
          <p:cNvPr id="24578" name="Picture 2" descr="H:\MO_C_Drive_Documents\Robin\Underway\photo (67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Underway</a:t>
            </a:r>
            <a:endParaRPr lang="en-US" dirty="0"/>
          </a:p>
        </p:txBody>
      </p:sp>
      <p:pic>
        <p:nvPicPr>
          <p:cNvPr id="25602" name="Picture 2" descr="H:\MO_C_Drive_Documents\Robin\Underway\photo (80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76400"/>
            <a:ext cx="4713817" cy="3535363"/>
          </a:xfrm>
          <a:prstGeom prst="rect">
            <a:avLst/>
          </a:prstGeom>
          <a:noFill/>
        </p:spPr>
      </p:pic>
      <p:pic>
        <p:nvPicPr>
          <p:cNvPr id="5" name="Picture 3" descr="H:\MO_C_Drive_Documents\Robin\Underway\IMG_12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828800"/>
            <a:ext cx="3429000" cy="4572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09600" y="54102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Robin, Nancy, and Maria taking their positions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Molasses Reef – Daring the Waves</a:t>
            </a:r>
            <a:br>
              <a:rPr lang="en-US" sz="3600" dirty="0" smtClean="0"/>
            </a:br>
            <a:r>
              <a:rPr lang="en-US" sz="3600" dirty="0" smtClean="0"/>
              <a:t>Too rough to let go of the boat while in the water, so we stuck our cameras underwater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26" name="Picture 2" descr="C:\Users\rrclemen\Desktop\3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981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Sloppy Joe’s and Jimmy Buffet’s Margaretville</a:t>
            </a:r>
            <a:endParaRPr lang="en-US" sz="2400" dirty="0"/>
          </a:p>
        </p:txBody>
      </p:sp>
      <p:pic>
        <p:nvPicPr>
          <p:cNvPr id="2050" name="Picture 2" descr="H:\MO_C_Drive_Documents\Robin\Key West\IMG_10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00200"/>
            <a:ext cx="3394472" cy="4525963"/>
          </a:xfrm>
          <a:prstGeom prst="rect">
            <a:avLst/>
          </a:prstGeom>
          <a:noFill/>
        </p:spPr>
      </p:pic>
      <p:pic>
        <p:nvPicPr>
          <p:cNvPr id="2051" name="Picture 3" descr="H:\MO_C_Drive_Documents\Robin\Key West\IMG_10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600200"/>
            <a:ext cx="3390900" cy="4521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Stop - Holiday Isle Resort &amp; Marina</a:t>
            </a:r>
            <a:br>
              <a:rPr lang="en-US" dirty="0" smtClean="0"/>
            </a:br>
            <a:r>
              <a:rPr lang="en-US" dirty="0" err="1" smtClean="0"/>
              <a:t>Tiki</a:t>
            </a:r>
            <a:r>
              <a:rPr lang="en-US" dirty="0" smtClean="0"/>
              <a:t> Bar</a:t>
            </a:r>
            <a:endParaRPr lang="en-US" dirty="0"/>
          </a:p>
        </p:txBody>
      </p:sp>
      <p:pic>
        <p:nvPicPr>
          <p:cNvPr id="4098" name="Picture 2" descr="H:\MO_C_Drive_Documents\Robin\Underway\IMG_11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752600"/>
            <a:ext cx="3394472" cy="4525963"/>
          </a:xfrm>
          <a:prstGeom prst="rect">
            <a:avLst/>
          </a:prstGeom>
          <a:noFill/>
        </p:spPr>
      </p:pic>
      <p:pic>
        <p:nvPicPr>
          <p:cNvPr id="4099" name="Picture 3" descr="H:\MO_C_Drive_Documents\Robin\Underway\IMG_11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752600"/>
            <a:ext cx="3886200" cy="4648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Reeling in a shark</a:t>
            </a:r>
            <a:endParaRPr lang="en-US" dirty="0"/>
          </a:p>
        </p:txBody>
      </p:sp>
      <p:pic>
        <p:nvPicPr>
          <p:cNvPr id="5122" name="Picture 2" descr="H:\MO_C_Drive_Documents\Robin\Underway\IMG_11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Chill’n</a:t>
            </a:r>
            <a:r>
              <a:rPr lang="en-US" dirty="0" smtClean="0"/>
              <a:t> by the fire pit</a:t>
            </a:r>
            <a:endParaRPr lang="en-US" dirty="0"/>
          </a:p>
        </p:txBody>
      </p:sp>
      <p:pic>
        <p:nvPicPr>
          <p:cNvPr id="6146" name="Picture 2" descr="H:\MO_C_Drive_Documents\Robin\Underway\IMG_11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Stop – Bahia Honda</a:t>
            </a:r>
            <a:endParaRPr lang="en-US" dirty="0"/>
          </a:p>
        </p:txBody>
      </p:sp>
      <p:pic>
        <p:nvPicPr>
          <p:cNvPr id="7173" name="Picture 5" descr="H:\MO_C_Drive_Documents\Robin\Underway\IMG_12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Chill’n</a:t>
            </a:r>
            <a:r>
              <a:rPr lang="en-US" dirty="0" smtClean="0"/>
              <a:t> at Bahia Honda</a:t>
            </a:r>
            <a:endParaRPr lang="en-US" dirty="0"/>
          </a:p>
        </p:txBody>
      </p:sp>
      <p:pic>
        <p:nvPicPr>
          <p:cNvPr id="14" name="Content Placeholder 13" descr="IMG_121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pic>
        <p:nvPicPr>
          <p:cNvPr id="16" name="Content Placeholder 15" descr="IMG_121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295400"/>
          </a:xfrm>
        </p:spPr>
        <p:txBody>
          <a:bodyPr>
            <a:noAutofit/>
          </a:bodyPr>
          <a:lstStyle/>
          <a:p>
            <a:r>
              <a:rPr lang="en-US" sz="3200" dirty="0" smtClean="0"/>
              <a:t>Our new friend, the manatee, who swam into the harbor – didn’t know </a:t>
            </a:r>
            <a:r>
              <a:rPr lang="en-US" sz="3200" dirty="0" smtClean="0"/>
              <a:t>petting manatees</a:t>
            </a:r>
            <a:r>
              <a:rPr lang="en-US" sz="3200" dirty="0" smtClean="0"/>
              <a:t> </a:t>
            </a:r>
            <a:r>
              <a:rPr lang="en-US" sz="3200" dirty="0" smtClean="0"/>
              <a:t>was against the law.</a:t>
            </a:r>
            <a:endParaRPr lang="en-US" sz="3200" dirty="0"/>
          </a:p>
        </p:txBody>
      </p:sp>
      <p:pic>
        <p:nvPicPr>
          <p:cNvPr id="11" name="Content Placeholder 10" descr="006_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518296"/>
            <a:ext cx="4038600" cy="2689771"/>
          </a:xfrm>
        </p:spPr>
      </p:pic>
      <p:pic>
        <p:nvPicPr>
          <p:cNvPr id="10" name="Content Placeholder 9" descr="005_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518296"/>
            <a:ext cx="4038600" cy="2689771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Snorkeling at Bahia Honda</a:t>
            </a:r>
            <a:endParaRPr lang="en-US" dirty="0"/>
          </a:p>
        </p:txBody>
      </p:sp>
      <p:pic>
        <p:nvPicPr>
          <p:cNvPr id="5" name="Content Placeholder 4" descr="001_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518296"/>
            <a:ext cx="4038600" cy="2689771"/>
          </a:xfrm>
        </p:spPr>
      </p:pic>
      <p:pic>
        <p:nvPicPr>
          <p:cNvPr id="6" name="Content Placeholder 5" descr="002_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18296"/>
            <a:ext cx="4038600" cy="2689771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Snorkeling</a:t>
            </a:r>
            <a:endParaRPr lang="en-US" dirty="0"/>
          </a:p>
        </p:txBody>
      </p:sp>
      <p:pic>
        <p:nvPicPr>
          <p:cNvPr id="9" name="Content Placeholder 8" descr="012_1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518296"/>
            <a:ext cx="4038600" cy="2689771"/>
          </a:xfrm>
        </p:spPr>
      </p:pic>
      <p:pic>
        <p:nvPicPr>
          <p:cNvPr id="10" name="Content Placeholder 9" descr="013_1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18296"/>
            <a:ext cx="4038600" cy="2689771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Underwater </a:t>
            </a:r>
            <a:r>
              <a:rPr lang="en-US" dirty="0" err="1" smtClean="0"/>
              <a:t>Selfie</a:t>
            </a:r>
            <a:endParaRPr lang="en-US" dirty="0"/>
          </a:p>
        </p:txBody>
      </p:sp>
      <p:pic>
        <p:nvPicPr>
          <p:cNvPr id="5" name="Content Placeholder 4" descr="016_1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47800" y="1905000"/>
            <a:ext cx="6324600" cy="4212283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Storm Rolling In</a:t>
            </a:r>
            <a:br>
              <a:rPr lang="en-US" dirty="0" smtClean="0"/>
            </a:br>
            <a:r>
              <a:rPr lang="en-US" dirty="0" smtClean="0"/>
              <a:t>Bahia Honda</a:t>
            </a:r>
            <a:endParaRPr lang="en-US" dirty="0"/>
          </a:p>
        </p:txBody>
      </p:sp>
      <p:pic>
        <p:nvPicPr>
          <p:cNvPr id="5" name="Content Placeholder 4" descr="IMG_122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Content Placeholder 5" descr="IMG_122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Enjoying a margarita</a:t>
            </a:r>
            <a:endParaRPr lang="en-US" sz="2400" dirty="0"/>
          </a:p>
        </p:txBody>
      </p:sp>
      <p:pic>
        <p:nvPicPr>
          <p:cNvPr id="3074" name="Picture 2" descr="H:\MO_C_Drive_Documents\Robin\Key West\IMG_11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Watching the Anchor as </a:t>
            </a:r>
            <a:r>
              <a:rPr lang="en-US" dirty="0" smtClean="0"/>
              <a:t>W</a:t>
            </a:r>
            <a:r>
              <a:rPr lang="en-US" dirty="0" smtClean="0"/>
              <a:t>e Drift</a:t>
            </a:r>
            <a:endParaRPr lang="en-US" dirty="0"/>
          </a:p>
        </p:txBody>
      </p:sp>
      <p:pic>
        <p:nvPicPr>
          <p:cNvPr id="7" name="Content Placeholder 6" descr="IMG_122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676400"/>
            <a:ext cx="6248400" cy="468630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Florida Sunsets</a:t>
            </a:r>
            <a:endParaRPr lang="en-US" dirty="0"/>
          </a:p>
        </p:txBody>
      </p:sp>
      <p:pic>
        <p:nvPicPr>
          <p:cNvPr id="5" name="Content Placeholder 4" descr="IMG_124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Content Placeholder 5" descr="photo (73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Other Marinas Underway</a:t>
            </a:r>
            <a:br>
              <a:rPr lang="en-US" dirty="0" smtClean="0"/>
            </a:br>
            <a:r>
              <a:rPr lang="en-US" dirty="0" smtClean="0"/>
              <a:t>Near Marathon</a:t>
            </a:r>
            <a:endParaRPr lang="en-US" dirty="0"/>
          </a:p>
        </p:txBody>
      </p:sp>
      <p:pic>
        <p:nvPicPr>
          <p:cNvPr id="5" name="Content Placeholder 4" descr="35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Content Placeholder 5" descr="35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African Queen</a:t>
            </a:r>
            <a:endParaRPr lang="en-US" dirty="0"/>
          </a:p>
        </p:txBody>
      </p:sp>
      <p:pic>
        <p:nvPicPr>
          <p:cNvPr id="5" name="Content Placeholder 4" descr="32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Content Placeholder 5" descr="33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Profile and </a:t>
            </a:r>
            <a:r>
              <a:rPr lang="en-US" dirty="0" err="1" smtClean="0"/>
              <a:t>Capt’n</a:t>
            </a:r>
            <a:r>
              <a:rPr lang="en-US" dirty="0" smtClean="0"/>
              <a:t> Mike</a:t>
            </a:r>
            <a:endParaRPr lang="en-US" dirty="0"/>
          </a:p>
        </p:txBody>
      </p:sp>
      <p:pic>
        <p:nvPicPr>
          <p:cNvPr id="5" name="Content Placeholder 4" descr="33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Content Placeholder 5" descr="IMG_124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Real Steam Engine</a:t>
            </a:r>
            <a:br>
              <a:rPr lang="en-US" dirty="0" smtClean="0"/>
            </a:br>
            <a:r>
              <a:rPr lang="en-US" sz="3200" dirty="0" smtClean="0"/>
              <a:t>Started with an outboard and switched to the steam engine</a:t>
            </a:r>
            <a:endParaRPr lang="en-US" dirty="0"/>
          </a:p>
        </p:txBody>
      </p:sp>
      <p:pic>
        <p:nvPicPr>
          <p:cNvPr id="5" name="Content Placeholder 4" descr="IMG_117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Content Placeholder 5" descr="IMG_124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843881"/>
            <a:ext cx="4038600" cy="4038600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Little Memorabilia</a:t>
            </a:r>
            <a:br>
              <a:rPr lang="en-US" dirty="0" smtClean="0"/>
            </a:br>
            <a:r>
              <a:rPr lang="en-US" dirty="0" smtClean="0"/>
              <a:t>Remember what happened to the Gin?</a:t>
            </a:r>
            <a:endParaRPr lang="en-US" dirty="0"/>
          </a:p>
        </p:txBody>
      </p:sp>
      <p:pic>
        <p:nvPicPr>
          <p:cNvPr id="5" name="Content Placeholder 4" descr="IMG_125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Content Placeholder 5" descr="IMG_125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Capt’n</a:t>
            </a:r>
            <a:r>
              <a:rPr lang="en-US" dirty="0" smtClean="0"/>
              <a:t> Maria and </a:t>
            </a:r>
            <a:r>
              <a:rPr lang="en-US" dirty="0" err="1" smtClean="0"/>
              <a:t>Capt’n</a:t>
            </a:r>
            <a:r>
              <a:rPr lang="en-US" dirty="0" smtClean="0"/>
              <a:t> Mike</a:t>
            </a:r>
            <a:endParaRPr lang="en-US" dirty="0"/>
          </a:p>
        </p:txBody>
      </p:sp>
      <p:pic>
        <p:nvPicPr>
          <p:cNvPr id="5" name="Content Placeholder 4" descr="IMG_125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Content Placeholder 5" descr="IMG_125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Maria, Kim, Robin, </a:t>
            </a:r>
            <a:r>
              <a:rPr lang="en-US" dirty="0" err="1" smtClean="0"/>
              <a:t>Capt’n</a:t>
            </a:r>
            <a:r>
              <a:rPr lang="en-US" dirty="0" smtClean="0"/>
              <a:t> Mike, and a newly married couple</a:t>
            </a:r>
            <a:endParaRPr lang="en-US" dirty="0"/>
          </a:p>
        </p:txBody>
      </p:sp>
      <p:pic>
        <p:nvPicPr>
          <p:cNvPr id="5" name="Content Placeholder 4" descr="Picture 83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Content Placeholder 6" descr="IMG_124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843881"/>
            <a:ext cx="4038600" cy="4038600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Our Final Sunset</a:t>
            </a:r>
            <a:br>
              <a:rPr lang="en-US" dirty="0" smtClean="0"/>
            </a:br>
            <a:r>
              <a:rPr lang="en-US" dirty="0" smtClean="0"/>
              <a:t>Key Largo, Florida</a:t>
            </a:r>
            <a:endParaRPr lang="en-US" dirty="0"/>
          </a:p>
        </p:txBody>
      </p:sp>
      <p:pic>
        <p:nvPicPr>
          <p:cNvPr id="5" name="Content Placeholder 4" descr="Picture 83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Content Placeholder 5" descr="Picture 83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Sunset Sail on the Jolly Rover and </a:t>
            </a:r>
            <a:r>
              <a:rPr lang="en-US" sz="2400" dirty="0" err="1" smtClean="0"/>
              <a:t>Capt’n</a:t>
            </a:r>
            <a:r>
              <a:rPr lang="en-US" sz="2400" dirty="0" smtClean="0"/>
              <a:t> Rio</a:t>
            </a:r>
            <a:endParaRPr lang="en-US" sz="2400" dirty="0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00200"/>
            <a:ext cx="2971800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 descr="H:\MO_C_Drive_Documents\Robin\Key West\IMG_11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600200"/>
            <a:ext cx="3505200" cy="467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Crew</a:t>
            </a:r>
            <a:endParaRPr lang="en-US" dirty="0"/>
          </a:p>
        </p:txBody>
      </p:sp>
      <p:pic>
        <p:nvPicPr>
          <p:cNvPr id="6" name="Content Placeholder 5" descr="photo (82) last restaurant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676400" y="1981200"/>
            <a:ext cx="5943600" cy="4457700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Proud Sailors</a:t>
            </a:r>
            <a:endParaRPr lang="en-US" dirty="0"/>
          </a:p>
        </p:txBody>
      </p:sp>
      <p:pic>
        <p:nvPicPr>
          <p:cNvPr id="5" name="Content Placeholder 4" descr="photo (45) flag sunset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0" y="1219200"/>
            <a:ext cx="4097536" cy="5463382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Stalking the enemy ship and blasting them with our cannon!</a:t>
            </a:r>
            <a:endParaRPr lang="en-US" sz="2400" dirty="0"/>
          </a:p>
        </p:txBody>
      </p:sp>
      <p:pic>
        <p:nvPicPr>
          <p:cNvPr id="5122" name="Picture 2" descr="H:\MO_C_Drive_Documents\Robin\Key West\IMG_11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Setting Sun</a:t>
            </a:r>
            <a:endParaRPr lang="en-US" sz="2400" dirty="0"/>
          </a:p>
        </p:txBody>
      </p:sp>
      <p:pic>
        <p:nvPicPr>
          <p:cNvPr id="6146" name="Picture 2" descr="H:\MO_C_Drive_Documents\Robin\Key West\IMG_11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Ready to blast them again!</a:t>
            </a:r>
            <a:endParaRPr lang="en-US" sz="2400" dirty="0"/>
          </a:p>
        </p:txBody>
      </p:sp>
      <p:pic>
        <p:nvPicPr>
          <p:cNvPr id="7170" name="Picture 2" descr="H:\MO_C_Drive_Documents\Robin\Key West\IMG_11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Going</a:t>
            </a:r>
            <a:endParaRPr lang="en-US" sz="2400" dirty="0"/>
          </a:p>
        </p:txBody>
      </p:sp>
      <p:pic>
        <p:nvPicPr>
          <p:cNvPr id="8194" name="Picture 2" descr="H:\MO_C_Drive_Documents\Robin\Key West\IMG_11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3435</TotalTime>
  <Words>262</Words>
  <Application>Microsoft Office PowerPoint</Application>
  <PresentationFormat>On-screen Show (4:3)</PresentationFormat>
  <Paragraphs>58</Paragraphs>
  <Slides>51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3" baseType="lpstr">
      <vt:lpstr>Office Theme</vt:lpstr>
      <vt:lpstr>Worksheet</vt:lpstr>
      <vt:lpstr>Florida Keys Sailing Trip 2014</vt:lpstr>
      <vt:lpstr>Key West</vt:lpstr>
      <vt:lpstr>Sloppy Joe’s and Jimmy Buffet’s Margaretville</vt:lpstr>
      <vt:lpstr>Enjoying a margarita</vt:lpstr>
      <vt:lpstr>Sunset Sail on the Jolly Rover and Capt’n Rio</vt:lpstr>
      <vt:lpstr>Stalking the enemy ship and blasting them with our cannon!</vt:lpstr>
      <vt:lpstr>The Setting Sun</vt:lpstr>
      <vt:lpstr>Ready to blast them again!</vt:lpstr>
      <vt:lpstr>Going</vt:lpstr>
      <vt:lpstr>Going</vt:lpstr>
      <vt:lpstr>Gone</vt:lpstr>
      <vt:lpstr>Mallory Square at Night</vt:lpstr>
      <vt:lpstr>Maria’s new friend</vt:lpstr>
      <vt:lpstr>Key Largo – Pirate’s Choice</vt:lpstr>
      <vt:lpstr>Our Boat – Boarded in Key Largo</vt:lpstr>
      <vt:lpstr>No Expectations 47’ by 23’ Beam – 4 Cabins/4 Heads</vt:lpstr>
      <vt:lpstr>Our first day and dinner out</vt:lpstr>
      <vt:lpstr>Cool Picture</vt:lpstr>
      <vt:lpstr>Our Captain – Capt’n Andy</vt:lpstr>
      <vt:lpstr>Our Crew</vt:lpstr>
      <vt:lpstr>Our Crew</vt:lpstr>
      <vt:lpstr>Capt’n Andy and Nancy</vt:lpstr>
      <vt:lpstr>Our Itinerary</vt:lpstr>
      <vt:lpstr>Keys Map – Key Largo to Bahia Honda</vt:lpstr>
      <vt:lpstr>Underway</vt:lpstr>
      <vt:lpstr>Tracking Our Course</vt:lpstr>
      <vt:lpstr>Kim’s Just Chill’n</vt:lpstr>
      <vt:lpstr>Underway</vt:lpstr>
      <vt:lpstr>Molasses Reef – Daring the Waves Too rough to let go of the boat while in the water, so we stuck our cameras underwater </vt:lpstr>
      <vt:lpstr>1st Stop - Holiday Isle Resort &amp; Marina Tiki Bar</vt:lpstr>
      <vt:lpstr>Reeling in a shark</vt:lpstr>
      <vt:lpstr>Chill’n by the fire pit</vt:lpstr>
      <vt:lpstr>2nd Stop – Bahia Honda</vt:lpstr>
      <vt:lpstr>Chill’n at Bahia Honda</vt:lpstr>
      <vt:lpstr>Our new friend, the manatee, who swam into the harbor – didn’t know petting manatees was against the law.</vt:lpstr>
      <vt:lpstr>Snorkeling at Bahia Honda</vt:lpstr>
      <vt:lpstr>More Snorkeling</vt:lpstr>
      <vt:lpstr>Underwater Selfie</vt:lpstr>
      <vt:lpstr>Storm Rolling In Bahia Honda</vt:lpstr>
      <vt:lpstr>Watching the Anchor as We Drift</vt:lpstr>
      <vt:lpstr>Florida Sunsets</vt:lpstr>
      <vt:lpstr>Other Marinas Underway Near Marathon</vt:lpstr>
      <vt:lpstr>The African Queen</vt:lpstr>
      <vt:lpstr>Profile and Capt’n Mike</vt:lpstr>
      <vt:lpstr>A Real Steam Engine Started with an outboard and switched to the steam engine</vt:lpstr>
      <vt:lpstr>A Little Memorabilia Remember what happened to the Gin?</vt:lpstr>
      <vt:lpstr>Capt’n Maria and Capt’n Mike</vt:lpstr>
      <vt:lpstr>Maria, Kim, Robin, Capt’n Mike, and a newly married couple</vt:lpstr>
      <vt:lpstr>Our Final Sunset Key Largo, Florida</vt:lpstr>
      <vt:lpstr>The Crew</vt:lpstr>
      <vt:lpstr>Proud Sailors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Florida Keys Sailing Trip 2014</dc:title>
  <dc:creator>Robin Clemente</dc:creator>
  <cp:lastModifiedBy>Robin Clemente</cp:lastModifiedBy>
  <cp:revision>177</cp:revision>
  <dcterms:created xsi:type="dcterms:W3CDTF">2014-05-19T13:27:23Z</dcterms:created>
  <dcterms:modified xsi:type="dcterms:W3CDTF">2014-06-25T17:32:54Z</dcterms:modified>
</cp:coreProperties>
</file>