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9382-A1D4-4442-A47A-A453E393739E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matthewekinci@gmail.com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killingtonmountainlodg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984" y="0"/>
            <a:ext cx="367233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Goddard Ski Club</a:t>
            </a:r>
          </a:p>
          <a:p>
            <a:pPr algn="ctr"/>
            <a:r>
              <a:rPr lang="en-US" sz="1600" dirty="0"/>
              <a:t>http://gewa.gsfc.nasa.gov/clubs/ski/</a:t>
            </a:r>
          </a:p>
          <a:p>
            <a:pPr algn="ctr"/>
            <a:endParaRPr lang="en-US" sz="1400" dirty="0"/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Killington, VT</a:t>
            </a:r>
          </a:p>
          <a:p>
            <a:pPr algn="ctr"/>
            <a:r>
              <a:rPr lang="en-US" sz="2400" dirty="0"/>
              <a:t>January 7-10, 2021</a:t>
            </a:r>
          </a:p>
          <a:p>
            <a:pPr algn="ctr"/>
            <a:endParaRPr lang="en-US" sz="1400" dirty="0"/>
          </a:p>
          <a:p>
            <a:pPr algn="ctr"/>
            <a:r>
              <a:rPr lang="en-US" sz="2400" dirty="0"/>
              <a:t>3 days - $435/person* </a:t>
            </a:r>
          </a:p>
          <a:p>
            <a:endParaRPr lang="en-US" sz="1400" dirty="0"/>
          </a:p>
          <a:p>
            <a:r>
              <a:rPr lang="en-US" sz="1300" b="1" u="sng" dirty="0"/>
              <a:t>Included:</a:t>
            </a:r>
          </a:p>
          <a:p>
            <a:pPr>
              <a:buFont typeface="Arial" pitchFamily="34" charset="0"/>
              <a:buChar char="•"/>
            </a:pPr>
            <a:r>
              <a:rPr lang="en-US" sz="1300" b="1" dirty="0"/>
              <a:t> 3 days lift tickets (Fri – Sun) at Killington Resort</a:t>
            </a:r>
            <a:endParaRPr lang="en-US" sz="1300" b="1" u="sng" dirty="0"/>
          </a:p>
          <a:p>
            <a:pPr>
              <a:buFont typeface="Arial" pitchFamily="34" charset="0"/>
              <a:buChar char="•"/>
            </a:pPr>
            <a:r>
              <a:rPr lang="en-US" sz="1300" b="1" dirty="0"/>
              <a:t> 3 nights lodging (Thurs – Sat) at the Killington     Mountain Lodge </a:t>
            </a:r>
          </a:p>
          <a:p>
            <a:pPr>
              <a:buFont typeface="Arial" pitchFamily="34" charset="0"/>
              <a:buChar char="•"/>
            </a:pPr>
            <a:r>
              <a:rPr lang="en-US" sz="1300" b="1" dirty="0"/>
              <a:t> Hot breakfast daily</a:t>
            </a:r>
          </a:p>
          <a:p>
            <a:pPr>
              <a:buFont typeface="Arial" pitchFamily="34" charset="0"/>
              <a:buChar char="•"/>
            </a:pPr>
            <a:r>
              <a:rPr lang="en-US" sz="1300" b="1" dirty="0"/>
              <a:t> Group après ski event or $25pp trip credit</a:t>
            </a:r>
          </a:p>
          <a:p>
            <a:pPr>
              <a:buFont typeface="Arial" pitchFamily="34" charset="0"/>
              <a:buChar char="•"/>
            </a:pPr>
            <a:r>
              <a:rPr lang="en-US" sz="1300" b="1" dirty="0"/>
              <a:t> Club souvenir</a:t>
            </a:r>
          </a:p>
          <a:p>
            <a:pPr>
              <a:buFont typeface="Arial" pitchFamily="34" charset="0"/>
              <a:buChar char="•"/>
            </a:pPr>
            <a:r>
              <a:rPr lang="en-US" sz="1300" b="1" dirty="0"/>
              <a:t> All applicable taxes and fees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**Carpooling will be arranged for those who are interested (see trip application)**</a:t>
            </a:r>
          </a:p>
          <a:p>
            <a:pPr algn="ctr"/>
            <a:endParaRPr lang="en-US" sz="13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300" b="1" u="sng" dirty="0"/>
              <a:t>Killington Mtn. Lodge Features:</a:t>
            </a:r>
          </a:p>
          <a:p>
            <a:r>
              <a:rPr lang="en-US" sz="1300" dirty="0"/>
              <a:t>Heated outdoor and indoor pools &amp; hot tubs, free shuttle to slopes (~1 mile), fireside lounge, cocktail bar, walking distance to shops/restaurants/bars </a:t>
            </a:r>
            <a:r>
              <a:rPr lang="en-US" sz="1300" i="1" dirty="0"/>
              <a:t>(</a:t>
            </a:r>
            <a:r>
              <a:rPr lang="en-US" sz="1300" i="1" dirty="0">
                <a:hlinkClick r:id="rId2"/>
              </a:rPr>
              <a:t>http://killingtonmountainlodge.com/</a:t>
            </a:r>
            <a:r>
              <a:rPr lang="en-US" sz="1300" i="1" dirty="0"/>
              <a:t>)</a:t>
            </a:r>
            <a:endParaRPr lang="en-US" sz="1300" dirty="0"/>
          </a:p>
          <a:p>
            <a:pPr algn="ctr"/>
            <a:endParaRPr lang="en-US" sz="800" dirty="0"/>
          </a:p>
          <a:p>
            <a:r>
              <a:rPr lang="en-US" sz="800" dirty="0"/>
              <a:t>*Prices based on adult double occupancy. Pricing available for single/triple/quad rooms, children, and extended stays for those interested.</a:t>
            </a:r>
          </a:p>
          <a:p>
            <a:endParaRPr lang="en-US" sz="800" dirty="0"/>
          </a:p>
          <a:p>
            <a:r>
              <a:rPr lang="en-US" sz="1000" dirty="0"/>
              <a:t>For more information, contact </a:t>
            </a:r>
            <a:r>
              <a:rPr lang="en-US" sz="1000" b="1" dirty="0"/>
              <a:t>Matt </a:t>
            </a:r>
            <a:r>
              <a:rPr lang="en-US" sz="1000" b="1" dirty="0" err="1"/>
              <a:t>Ekinci</a:t>
            </a:r>
            <a:r>
              <a:rPr lang="en-US" sz="1000" b="1" dirty="0"/>
              <a:t> </a:t>
            </a:r>
            <a:r>
              <a:rPr lang="en-US" sz="1000" dirty="0"/>
              <a:t>(Trip Leader) </a:t>
            </a:r>
            <a:r>
              <a:rPr lang="en-US" sz="1000" dirty="0">
                <a:hlinkClick r:id="rId3"/>
              </a:rPr>
              <a:t>matthewekinci@gmail.com</a:t>
            </a:r>
            <a:r>
              <a:rPr lang="en-US" sz="1000" dirty="0"/>
              <a:t>, 570-242-7361.</a:t>
            </a:r>
          </a:p>
          <a:p>
            <a:br>
              <a:rPr lang="en-US" sz="1000" dirty="0"/>
            </a:br>
            <a:r>
              <a:rPr lang="en-US" sz="1000" b="1" dirty="0"/>
              <a:t>Payment Schedule: </a:t>
            </a:r>
            <a:r>
              <a:rPr lang="en-US" sz="1000" dirty="0"/>
              <a:t>$200 by </a:t>
            </a:r>
            <a:r>
              <a:rPr lang="en-US" sz="1000"/>
              <a:t>November 13, </a:t>
            </a:r>
            <a:r>
              <a:rPr lang="en-US" sz="1000" dirty="0"/>
              <a:t>trip balance by </a:t>
            </a:r>
            <a:r>
              <a:rPr lang="en-US" sz="1000"/>
              <a:t>December 18.</a:t>
            </a:r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205668" y="946210"/>
            <a:ext cx="3276600" cy="1524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Killington Mountain Lodge - Killington, VT, United States. Our freestanding fieldstone fireplace is made entirely by hand, it's the largest of its kind in New England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4780" y="5207081"/>
            <a:ext cx="2419219" cy="16338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0" b="-26470"/>
          <a:stretch/>
        </p:blipFill>
        <p:spPr bwMode="auto">
          <a:xfrm>
            <a:off x="3697559" y="5207081"/>
            <a:ext cx="3033821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kayak.com/rimg/himg/5d/99/ce/ean-116425-103640_61_b-image.jpg?crop=true&amp;height=176&amp;width=3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33" y="3913964"/>
            <a:ext cx="3023543" cy="12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0873" y="3921137"/>
            <a:ext cx="2413127" cy="1285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416" y="15240"/>
            <a:ext cx="5455584" cy="39139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38949" y="2698098"/>
            <a:ext cx="3414268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Best Skiing on the East Coast!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Elevation: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4,241’</a:t>
            </a:r>
            <a:br>
              <a:rPr lang="en-US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Vertical Drop: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3,050’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Trails: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155 (17% green, 40% blue, 43% black)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Lifts: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200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NASA - Code 540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fekinci</dc:creator>
  <cp:lastModifiedBy>Mcmichen, Michael K. (GSFC-1571)</cp:lastModifiedBy>
  <cp:revision>181</cp:revision>
  <dcterms:created xsi:type="dcterms:W3CDTF">2012-09-05T14:38:14Z</dcterms:created>
  <dcterms:modified xsi:type="dcterms:W3CDTF">2020-09-15T12:41:37Z</dcterms:modified>
</cp:coreProperties>
</file>