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54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79382-A1D4-4442-A47A-A453E393739E}" type="datetimeFigureOut">
              <a:rPr lang="en-US" smtClean="0"/>
              <a:pPr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A0B9-330E-464E-9384-831B8C35B9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79382-A1D4-4442-A47A-A453E393739E}" type="datetimeFigureOut">
              <a:rPr lang="en-US" smtClean="0"/>
              <a:pPr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A0B9-330E-464E-9384-831B8C35B9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79382-A1D4-4442-A47A-A453E393739E}" type="datetimeFigureOut">
              <a:rPr lang="en-US" smtClean="0"/>
              <a:pPr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A0B9-330E-464E-9384-831B8C35B9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79382-A1D4-4442-A47A-A453E393739E}" type="datetimeFigureOut">
              <a:rPr lang="en-US" smtClean="0"/>
              <a:pPr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A0B9-330E-464E-9384-831B8C35B9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79382-A1D4-4442-A47A-A453E393739E}" type="datetimeFigureOut">
              <a:rPr lang="en-US" smtClean="0"/>
              <a:pPr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A0B9-330E-464E-9384-831B8C35B9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79382-A1D4-4442-A47A-A453E393739E}" type="datetimeFigureOut">
              <a:rPr lang="en-US" smtClean="0"/>
              <a:pPr/>
              <a:t>8/19/2019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A0B9-330E-464E-9384-831B8C35B9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79382-A1D4-4442-A47A-A453E393739E}" type="datetimeFigureOut">
              <a:rPr lang="en-US" smtClean="0"/>
              <a:pPr/>
              <a:t>8/19/2019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A0B9-330E-464E-9384-831B8C35B9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79382-A1D4-4442-A47A-A453E393739E}" type="datetimeFigureOut">
              <a:rPr lang="en-US" smtClean="0"/>
              <a:pPr/>
              <a:t>8/19/2019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A0B9-330E-464E-9384-831B8C35B9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79382-A1D4-4442-A47A-A453E393739E}" type="datetimeFigureOut">
              <a:rPr lang="en-US" smtClean="0"/>
              <a:pPr/>
              <a:t>8/19/2019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A0B9-330E-464E-9384-831B8C35B9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79382-A1D4-4442-A47A-A453E393739E}" type="datetimeFigureOut">
              <a:rPr lang="en-US" smtClean="0"/>
              <a:pPr/>
              <a:t>8/19/2019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A0B9-330E-464E-9384-831B8C35B9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79382-A1D4-4442-A47A-A453E393739E}" type="datetimeFigureOut">
              <a:rPr lang="en-US" smtClean="0"/>
              <a:pPr/>
              <a:t>8/19/2019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A0B9-330E-464E-9384-831B8C35B9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79382-A1D4-4442-A47A-A453E393739E}" type="datetimeFigureOut">
              <a:rPr lang="en-US" smtClean="0"/>
              <a:pPr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3A0B9-330E-464E-9384-831B8C35B9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mailto:matthewekinci@gmail.com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://killingtonmountainlodge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3984" y="0"/>
            <a:ext cx="3672332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Goddard Ski Club</a:t>
            </a:r>
          </a:p>
          <a:p>
            <a:pPr algn="ctr"/>
            <a:r>
              <a:rPr lang="en-US" sz="1600" dirty="0" smtClean="0"/>
              <a:t>http://gewa.gsfc.nasa.gov/clubs/ski/</a:t>
            </a:r>
          </a:p>
          <a:p>
            <a:pPr algn="ctr"/>
            <a:endParaRPr lang="en-US" sz="1400" dirty="0"/>
          </a:p>
          <a:p>
            <a:pPr algn="ctr"/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Killington, VT</a:t>
            </a:r>
          </a:p>
          <a:p>
            <a:pPr algn="ctr"/>
            <a:r>
              <a:rPr lang="en-US" sz="2400" dirty="0" smtClean="0"/>
              <a:t>January 2 – 5</a:t>
            </a:r>
            <a:r>
              <a:rPr lang="en-US" sz="2400" smtClean="0"/>
              <a:t>, </a:t>
            </a:r>
            <a:r>
              <a:rPr lang="en-US" sz="2400" smtClean="0"/>
              <a:t>2020</a:t>
            </a:r>
            <a:endParaRPr lang="en-US" sz="2400" dirty="0" smtClean="0"/>
          </a:p>
          <a:p>
            <a:pPr algn="ctr"/>
            <a:endParaRPr lang="en-US" sz="1400" dirty="0" smtClean="0"/>
          </a:p>
          <a:p>
            <a:pPr algn="ctr"/>
            <a:r>
              <a:rPr lang="en-US" sz="2400" dirty="0" smtClean="0"/>
              <a:t>3 days - $425/person* </a:t>
            </a:r>
          </a:p>
          <a:p>
            <a:endParaRPr lang="en-US" sz="1400" dirty="0"/>
          </a:p>
          <a:p>
            <a:r>
              <a:rPr lang="en-US" sz="1300" b="1" u="sng" dirty="0" smtClean="0"/>
              <a:t>Included:</a:t>
            </a:r>
          </a:p>
          <a:p>
            <a:pPr>
              <a:buFont typeface="Arial" pitchFamily="34" charset="0"/>
              <a:buChar char="•"/>
            </a:pPr>
            <a:r>
              <a:rPr lang="en-US" sz="1300" b="1" dirty="0" smtClean="0"/>
              <a:t> 3 days lift tickets (Fri – Sun) at Killington Resort</a:t>
            </a:r>
            <a:endParaRPr lang="en-US" sz="1300" b="1" u="sng" dirty="0" smtClean="0"/>
          </a:p>
          <a:p>
            <a:pPr>
              <a:buFont typeface="Arial" pitchFamily="34" charset="0"/>
              <a:buChar char="•"/>
            </a:pPr>
            <a:r>
              <a:rPr lang="en-US" sz="1300" b="1" dirty="0" smtClean="0"/>
              <a:t> 3 nights lodging (Thurs – Sat) at the Killington     Mountain Lodge </a:t>
            </a:r>
          </a:p>
          <a:p>
            <a:pPr>
              <a:buFont typeface="Arial" pitchFamily="34" charset="0"/>
              <a:buChar char="•"/>
            </a:pPr>
            <a:r>
              <a:rPr lang="en-US" sz="1300" b="1" dirty="0"/>
              <a:t> </a:t>
            </a:r>
            <a:r>
              <a:rPr lang="en-US" sz="1300" b="1" dirty="0" smtClean="0"/>
              <a:t>Hot </a:t>
            </a:r>
            <a:r>
              <a:rPr lang="en-US" sz="1300" b="1" dirty="0"/>
              <a:t>b</a:t>
            </a:r>
            <a:r>
              <a:rPr lang="en-US" sz="1300" b="1" dirty="0" smtClean="0"/>
              <a:t>reakfast daily</a:t>
            </a:r>
          </a:p>
          <a:p>
            <a:pPr>
              <a:buFont typeface="Arial" pitchFamily="34" charset="0"/>
              <a:buChar char="•"/>
            </a:pPr>
            <a:r>
              <a:rPr lang="en-US" sz="1300" b="1" dirty="0" smtClean="0"/>
              <a:t> Group après </a:t>
            </a:r>
            <a:r>
              <a:rPr lang="en-US" sz="1300" b="1" dirty="0"/>
              <a:t>s</a:t>
            </a:r>
            <a:r>
              <a:rPr lang="en-US" sz="1300" b="1" dirty="0" smtClean="0"/>
              <a:t>ki event</a:t>
            </a:r>
          </a:p>
          <a:p>
            <a:pPr>
              <a:buFont typeface="Arial" pitchFamily="34" charset="0"/>
              <a:buChar char="•"/>
            </a:pPr>
            <a:r>
              <a:rPr lang="en-US" sz="1300" b="1" dirty="0"/>
              <a:t> </a:t>
            </a:r>
            <a:r>
              <a:rPr lang="en-US" sz="1300" b="1" dirty="0" smtClean="0"/>
              <a:t>Club souvenir</a:t>
            </a:r>
          </a:p>
          <a:p>
            <a:pPr>
              <a:buFont typeface="Arial" pitchFamily="34" charset="0"/>
              <a:buChar char="•"/>
            </a:pPr>
            <a:r>
              <a:rPr lang="en-US" sz="1300" b="1" dirty="0" smtClean="0"/>
              <a:t> All applicable taxes and fees</a:t>
            </a:r>
          </a:p>
          <a:p>
            <a:pPr algn="ctr"/>
            <a:r>
              <a:rPr lang="en-US" sz="1000" b="1" dirty="0" smtClean="0">
                <a:solidFill>
                  <a:schemeClr val="accent5">
                    <a:lumMod val="50000"/>
                  </a:schemeClr>
                </a:solidFill>
              </a:rPr>
              <a:t>**Carpooling will be arranged for those who are interested (see trip application)**</a:t>
            </a:r>
          </a:p>
          <a:p>
            <a:pPr algn="ctr"/>
            <a:endParaRPr lang="en-US" sz="13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300" b="1" u="sng" dirty="0" smtClean="0"/>
              <a:t>Killington Mtn. Lodge Features:</a:t>
            </a:r>
          </a:p>
          <a:p>
            <a:r>
              <a:rPr lang="en-US" sz="1300" dirty="0" smtClean="0"/>
              <a:t>Heated outdoor and indoor pools &amp; hot tubs, free shuttle to slopes (~1 mile), fireside lounge, cocktail bar, walking distance to shops\restaurants\bars </a:t>
            </a:r>
            <a:r>
              <a:rPr lang="en-US" sz="1300" i="1" dirty="0" smtClean="0"/>
              <a:t>(</a:t>
            </a:r>
            <a:r>
              <a:rPr lang="en-US" sz="1300" i="1" dirty="0" smtClean="0">
                <a:hlinkClick r:id="rId2"/>
              </a:rPr>
              <a:t>http://killingtonmountainlodge.com/</a:t>
            </a:r>
            <a:r>
              <a:rPr lang="en-US" sz="1300" i="1" dirty="0" smtClean="0"/>
              <a:t>)</a:t>
            </a:r>
            <a:endParaRPr lang="en-US" sz="1300" dirty="0" smtClean="0"/>
          </a:p>
          <a:p>
            <a:pPr algn="ctr"/>
            <a:endParaRPr lang="en-US" sz="800" dirty="0" smtClean="0"/>
          </a:p>
          <a:p>
            <a:r>
              <a:rPr lang="en-US" sz="800" dirty="0" smtClean="0"/>
              <a:t>*Prices based on double occupancy. Pricing available for single, triple, quad rooms, as well as extended stays for those interested.</a:t>
            </a:r>
          </a:p>
          <a:p>
            <a:endParaRPr lang="en-US" sz="800" dirty="0" smtClean="0"/>
          </a:p>
          <a:p>
            <a:r>
              <a:rPr lang="en-US" sz="1000" dirty="0" smtClean="0"/>
              <a:t>For more information, contact </a:t>
            </a:r>
            <a:r>
              <a:rPr lang="en-US" sz="1000" b="1" dirty="0" smtClean="0"/>
              <a:t>Matt </a:t>
            </a:r>
            <a:r>
              <a:rPr lang="en-US" sz="1000" b="1" dirty="0" err="1" smtClean="0"/>
              <a:t>Ekinci</a:t>
            </a:r>
            <a:r>
              <a:rPr lang="en-US" sz="1000" b="1" dirty="0" smtClean="0"/>
              <a:t> </a:t>
            </a:r>
            <a:r>
              <a:rPr lang="en-US" sz="1000" dirty="0" smtClean="0"/>
              <a:t>(Trip Leader) </a:t>
            </a:r>
            <a:r>
              <a:rPr lang="en-US" sz="1000" dirty="0" smtClean="0">
                <a:hlinkClick r:id="rId3"/>
              </a:rPr>
              <a:t>matthewekinci@gmail.com</a:t>
            </a:r>
            <a:r>
              <a:rPr lang="en-US" sz="1000" dirty="0" smtClean="0"/>
              <a:t>, 570-242-7361.</a:t>
            </a:r>
          </a:p>
          <a:p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b="1" dirty="0" smtClean="0"/>
              <a:t>Payment Schedule: </a:t>
            </a:r>
            <a:r>
              <a:rPr lang="en-US" sz="1000" dirty="0" smtClean="0"/>
              <a:t>$200 by November 15, trip </a:t>
            </a:r>
            <a:r>
              <a:rPr lang="en-US" sz="1000" dirty="0"/>
              <a:t>b</a:t>
            </a:r>
            <a:r>
              <a:rPr lang="en-US" sz="1000" dirty="0" smtClean="0"/>
              <a:t>alance by December 13.</a:t>
            </a:r>
            <a:endParaRPr lang="en-US" sz="1000" dirty="0"/>
          </a:p>
        </p:txBody>
      </p:sp>
      <p:sp>
        <p:nvSpPr>
          <p:cNvPr id="19" name="Rectangle 18"/>
          <p:cNvSpPr/>
          <p:nvPr/>
        </p:nvSpPr>
        <p:spPr>
          <a:xfrm>
            <a:off x="205668" y="946210"/>
            <a:ext cx="3276600" cy="152400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Killington Mountain Lodge - Killington, VT, United States. Our freestanding fieldstone fireplace is made entirely by hand, it's the largest of its kind in New England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24780" y="5207081"/>
            <a:ext cx="2419219" cy="1633850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hoto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70" b="-26470"/>
          <a:stretch/>
        </p:blipFill>
        <p:spPr bwMode="auto">
          <a:xfrm>
            <a:off x="3697559" y="5207081"/>
            <a:ext cx="3033821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www.kayak.com/rimg/himg/5d/99/ce/ean-116425-103640_61_b-image.jpg?crop=true&amp;height=176&amp;width=35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633" y="3913964"/>
            <a:ext cx="3023543" cy="129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30873" y="3921137"/>
            <a:ext cx="2413127" cy="12859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88416" y="15240"/>
            <a:ext cx="5455584" cy="391396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738949" y="2698098"/>
            <a:ext cx="3414268" cy="1231106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chemeClr val="accent5">
                    <a:lumMod val="50000"/>
                  </a:schemeClr>
                </a:solidFill>
              </a:rPr>
              <a:t>Best Skiing on the East Coast!</a:t>
            </a:r>
          </a:p>
          <a:p>
            <a:r>
              <a:rPr lang="en-US" sz="1400" b="1" dirty="0" smtClean="0">
                <a:solidFill>
                  <a:schemeClr val="accent5">
                    <a:lumMod val="50000"/>
                  </a:schemeClr>
                </a:solidFill>
              </a:rPr>
              <a:t>Elevation: </a:t>
            </a:r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</a:rPr>
              <a:t>4,241’</a:t>
            </a:r>
            <a:br>
              <a:rPr lang="en-US" sz="14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400" b="1" dirty="0" smtClean="0">
                <a:solidFill>
                  <a:schemeClr val="accent5">
                    <a:lumMod val="50000"/>
                  </a:schemeClr>
                </a:solidFill>
              </a:rPr>
              <a:t>Vertical Drop:</a:t>
            </a:r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</a:rPr>
              <a:t> 3,050’</a:t>
            </a:r>
          </a:p>
          <a:p>
            <a:r>
              <a:rPr lang="en-US" sz="1400" b="1" dirty="0" smtClean="0">
                <a:solidFill>
                  <a:schemeClr val="accent5">
                    <a:lumMod val="50000"/>
                  </a:schemeClr>
                </a:solidFill>
              </a:rPr>
              <a:t>Trails: </a:t>
            </a:r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</a:rPr>
              <a:t>155 (17% green, 40% blue, 43% black)</a:t>
            </a:r>
          </a:p>
          <a:p>
            <a:r>
              <a:rPr lang="en-US" sz="1400" b="1" dirty="0" smtClean="0">
                <a:solidFill>
                  <a:schemeClr val="accent5">
                    <a:lumMod val="50000"/>
                  </a:schemeClr>
                </a:solidFill>
              </a:rPr>
              <a:t>Lifts: </a:t>
            </a:r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</a:rPr>
              <a:t>21</a:t>
            </a: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1754</TotalTime>
  <Words>174</Words>
  <Application>Microsoft Office PowerPoint</Application>
  <PresentationFormat>On-screen Show (4:3)</PresentationFormat>
  <Paragraphs>28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NASA - Code 540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fekinci</dc:creator>
  <cp:lastModifiedBy>Mcmichen, Michael K. (GSFC-1571)</cp:lastModifiedBy>
  <cp:revision>180</cp:revision>
  <cp:lastPrinted>2019-08-19T13:12:05Z</cp:lastPrinted>
  <dcterms:created xsi:type="dcterms:W3CDTF">2012-09-05T14:38:14Z</dcterms:created>
  <dcterms:modified xsi:type="dcterms:W3CDTF">2019-08-19T13:24:22Z</dcterms:modified>
</cp:coreProperties>
</file>