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1" y="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1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5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37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668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6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5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67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3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9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4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0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7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1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9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0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F88492D-A0AB-4D4E-B644-BBA524306910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59A6-8B3D-4ED7-9CC3-C81DDDFD8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70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745" y="166399"/>
            <a:ext cx="9144000" cy="102113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Pricing Comparison: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Goddard Ski Club vs. Self-Booking for Killington Trip</a:t>
            </a:r>
            <a:endParaRPr lang="en-US" sz="2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792753"/>
              </p:ext>
            </p:extLst>
          </p:nvPr>
        </p:nvGraphicFramePr>
        <p:xfrm>
          <a:off x="1357745" y="1473749"/>
          <a:ext cx="8360886" cy="294132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86962"/>
                <a:gridCol w="2786962"/>
                <a:gridCol w="278696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 Club Rates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Self-Booking Rates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Lodging: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Double Occupancy @ Killington Mountain Lodge for 3 nights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$243.00pp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$336.50pp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-day Adult Lift Ticket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$135.00pp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$146.00pp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Party, Souvenir, Overhead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$22.00pp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N\A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$400pp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$482.50pp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03001"/>
              </p:ext>
            </p:extLst>
          </p:nvPr>
        </p:nvGraphicFramePr>
        <p:xfrm>
          <a:off x="1357745" y="4561147"/>
          <a:ext cx="8360886" cy="1920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86962"/>
                <a:gridCol w="2786962"/>
                <a:gridCol w="27869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Extra</a:t>
                      </a:r>
                      <a:r>
                        <a:rPr lang="en-US" b="0" baseline="0" dirty="0" smtClean="0"/>
                        <a:t> Night’s Lodging (Double Occupancy)</a:t>
                      </a:r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$57.00pp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$84.70pp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3-day</a:t>
                      </a:r>
                      <a:r>
                        <a:rPr lang="en-US" b="0" baseline="0" dirty="0" smtClean="0"/>
                        <a:t> Adult Ski Rental @ Killington Resort</a:t>
                      </a:r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$88.00pp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&gt; $100.00pp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1-Hr</a:t>
                      </a:r>
                      <a:r>
                        <a:rPr lang="en-US" b="0" baseline="0" smtClean="0"/>
                        <a:t> Adult Private Lesson</a:t>
                      </a:r>
                      <a:endParaRPr lang="en-US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$129.00pp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$150.00pp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5127" y="6482730"/>
            <a:ext cx="6920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2017-2018 season rates used where available; 2016-2017 rates used otherwise.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8421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75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Pricing Comparison: Goddard Ski Club vs. Self-Booking for Killington Trip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Comparison: Goddard Ski Club vs. Self-Booking for Killington Trip</dc:title>
  <dc:creator>Matt</dc:creator>
  <cp:lastModifiedBy>Mcmichen, Michael K. (GSFC-6030)</cp:lastModifiedBy>
  <cp:revision>5</cp:revision>
  <dcterms:created xsi:type="dcterms:W3CDTF">2017-07-26T02:20:54Z</dcterms:created>
  <dcterms:modified xsi:type="dcterms:W3CDTF">2017-08-11T19:15:12Z</dcterms:modified>
</cp:coreProperties>
</file>