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707"/>
  </p:normalViewPr>
  <p:slideViewPr>
    <p:cSldViewPr snapToGrid="0">
      <p:cViewPr varScale="1">
        <p:scale>
          <a:sx n="144" d="100"/>
          <a:sy n="144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33C-050B-C525-A15C-60874DB91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1CC95-59DF-D29F-3C55-44F083E3B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89A2D-508B-385D-4523-3DB2184D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8B89-AE0B-3551-4474-BE723498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A33B5-477F-CE0F-CE83-9C37BC7F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0975-A344-361C-409E-D75A1C53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6DDDC-AC9F-9268-08B9-2FFCAE8F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9C79-4DF0-6115-3BF8-3D66AF78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ADF9A-9FBC-909E-917A-0183712F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D3D4-38DE-374D-545D-682A76C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C09E5-2D56-42B4-7DF1-6D4373AF2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A1F73-3504-1AE3-8941-C27DC3DF7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50E41-B313-10AD-31B2-730F16ED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2FE23-15F1-AC4A-F1B3-FA681EE2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8F520-A8DC-1F7F-363E-01B0FA45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DA05-A39D-300C-202F-AEB7B40B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0E1F4-577B-DAF6-9FB5-B8A8932C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3020-E99F-E6F8-23E1-F4556286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54BDF-C0B9-0D14-1F53-4E8E814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63D4-14AD-378F-E9D3-003ECD01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82BF-E68E-8F8C-E28B-5C070C9F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6343C-7BB6-5C05-25FB-48FBC5B62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E26C-B1CA-6630-DE26-9BF7D263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A5DF0-6710-D4A3-D510-3B77ACDD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91BD2-10D9-E74E-A098-5C0DA504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2E26-EA23-946E-C960-B1BD4699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FFC3-E119-11E9-EC4C-9676E3D9A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87C24-ECC5-167D-77FE-9474FA4B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AA4F-CE44-AA31-671C-96C86E8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641F-0F17-7DDD-C4CB-54D94E64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FB65C-AFF9-35FB-142B-CD9DACB7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0DA-DFE8-BCA9-8D45-EE8FBDD3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D017-BF35-DEA9-7190-39FD0213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5942D-FA5C-7DA0-14A4-B9F67A7A7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C476B-1990-1D6C-D50B-C95065673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8C66A-F4C3-EC08-3FEC-A08E6307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8B3BF-C271-B6BD-B55F-8DA1930B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90511-738B-2C0B-E9AF-18512D7B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331F1-6002-CF41-04EE-56C2DDD7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371D-4F1D-5694-EB3C-EC92B3FD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7A1AB-8DC3-23C5-4E18-0F9C310B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898AB-290D-6592-C18E-140BD36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D639-8943-2C55-9166-2AB65FD8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27DAF-A900-5702-CC9F-B3EE9D80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BD980-2C10-2E24-F373-9C3B4A90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2EE9C-A011-4A86-1A3B-2204E28E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F2A4-6690-AEF3-B9CF-7DE19B9D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7178-B7DB-3ABB-6BB4-13DAC46F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550F3-1C89-C391-F92D-E978018E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91472-FE0F-95F2-5D2D-40F295C4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9C01-206B-7BE0-0392-DCCB37A9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C18CB-C9E8-0FE4-5D06-A3752828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6D4A-386E-192A-7152-7F93F0D0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A5B9-1B72-A0A0-BCE3-90B1D9334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A155A-5AB9-4B22-EA7D-7147709B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A06FF-D73C-00D8-3C5E-CF4633A9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2DFBD-4EEC-3991-7598-7CDC4476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126C3-E6CF-CD42-5745-8F1E5C7B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2D4DA-5342-D811-72D4-D9777842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BA34-E4C6-997A-4A53-DD5A89E6E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5A09-87D6-5CF0-1077-47A02E8B9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7ACC-4813-5348-808D-0864C1B060D1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B423-B89B-5A8D-ED0B-0C5045DAE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98A7-B0F5-44CE-3725-1B9D2920B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EEF6-2497-024D-983D-E7DB6370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ter.j.dell@nas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gcc02.safelinks.protection.outlook.com/?url=https%3A%2F%2Fwww.smuggs.com%2Fpages%2Fwinter%2Flodging%2Fliftside2.php&amp;data=05%7C01%7Cpeter.j.dell%40nasa.gov%7C2262d34bbcc246fa1eee08da3c34b46d%7C7005d45845be48ae8140d43da96dd17b%7C0%7C0%7C637888494309557967%7CUnknown%7CTWFpbGZsb3d8eyJWIjoiMC4wLjAwMDAiLCJQIjoiV2luMzIiLCJBTiI6Ik1haWwiLCJXVCI6Mn0%3D%7C3000%7C%7C%7C&amp;sdata=92qev1NSxbJJuCNPu%2FeaCopIXpeOIzPRj2nbEFseMWY%3D&amp;reserved=0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gcc02.safelinks.protection.outlook.com/?url=https%3A%2F%2Fwww.smuggs.com%2Fpages%2Fwinter%2Flodging%2Fliftside-studio.php&amp;data=05%7C01%7Cpeter.j.dell%40nasa.gov%7C2262d34bbcc246fa1eee08da3c34b46d%7C7005d45845be48ae8140d43da96dd17b%7C0%7C0%7C637888494309557967%7CUnknown%7CTWFpbGZsb3d8eyJWIjoiMC4wLjAwMDAiLCJQIjoiV2luMzIiLCJBTiI6Ik1haWwiLCJXVCI6Mn0%3D%7C3000%7C%7C%7C&amp;sdata=p%2B8O1g55WNrFsSJySjHYzhUhFkKj4GoEPjAJdkm9Kb0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gcc02.safelinks.protection.outlook.com/?url=https%3A%2F%2Fwww.smuggs.com%2Fpages%2Fwinter%2Flodging%2Fslopeside3.php&amp;data=05%7C01%7Cpeter.j.dell%40nasa.gov%7C2262d34bbcc246fa1eee08da3c34b46d%7C7005d45845be48ae8140d43da96dd17b%7C0%7C0%7C637888494309557967%7CUnknown%7CTWFpbGZsb3d8eyJWIjoiMC4wLjAwMDAiLCJQIjoiV2luMzIiLCJBTiI6Ik1haWwiLCJXVCI6Mn0%3D%7C3000%7C%7C%7C&amp;sdata=qMArOARjzrkfRBI%2F5vdQCBR1wW8G3WAUx2f922XHZN4%3D&amp;reserved=0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459DA-7716-7346-51D2-AC5FBD17B9E6}"/>
              </a:ext>
            </a:extLst>
          </p:cNvPr>
          <p:cNvSpPr txBox="1"/>
          <p:nvPr/>
        </p:nvSpPr>
        <p:spPr>
          <a:xfrm>
            <a:off x="0" y="944088"/>
            <a:ext cx="65613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What’s included:</a:t>
            </a: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5 Night </a:t>
            </a:r>
            <a:r>
              <a:rPr lang="en-US" sz="1600" i="1" u="sng" dirty="0" err="1">
                <a:effectLst/>
                <a:latin typeface="+mj-lt"/>
                <a:ea typeface="Times New Roman" panose="02020603050405020304" pitchFamily="18" charset="0"/>
              </a:rPr>
              <a:t>Slopeside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Condominium Lodging 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6 Day Lift Ticket (day of arrival complimentary)</a:t>
            </a: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Village Activities &amp; Entertainment / FUNZONE 2.0 / Indoor Pool	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Ice Skating &amp; Tubing Hill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ea typeface="Times New Roman" panose="02020603050405020304" pitchFamily="18" charset="0"/>
              </a:rPr>
              <a:t>Après Ski Event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347663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Ski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/board rental @ $35/day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US" sz="2400" dirty="0"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Trip Dates: </a:t>
            </a:r>
            <a:r>
              <a:rPr lang="en-US" sz="2000" b="1" u="sng" dirty="0">
                <a:effectLst/>
                <a:latin typeface="+mj-lt"/>
                <a:ea typeface="Times New Roman" panose="02020603050405020304" pitchFamily="18" charset="0"/>
              </a:rPr>
              <a:t>February 26-March 3, 2023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		</a:t>
            </a:r>
            <a:endParaRPr lang="en-US" sz="2400" b="1" dirty="0"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L="635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Rate for 5 nights:	     </a:t>
            </a: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$565 per person (Kid 3 – 11)</a:t>
            </a: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$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615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per person (Kid 12 – 18)</a:t>
            </a: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$665 per person (Adult Skier)</a:t>
            </a: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Times New Roman" panose="02020603050405020304" pitchFamily="18" charset="0"/>
              </a:rPr>
              <a:t>$565 per person (Adult Non-Skier)</a:t>
            </a: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Rates Are Inclusive of All Taxes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2921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2 bedrooms 4-5 ppl, 3 bedrooms 6-7ppl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Studios at 2ppl</a:t>
            </a:r>
          </a:p>
          <a:p>
            <a:pPr marL="635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j-lt"/>
                <a:ea typeface="Times New Roman" panose="02020603050405020304" pitchFamily="18" charset="0"/>
              </a:rPr>
              <a:t>      *$100 Deposit PP Due October 15</a:t>
            </a:r>
            <a:r>
              <a:rPr lang="en-US" sz="1600" baseline="30000" dirty="0">
                <a:latin typeface="+mj-lt"/>
                <a:ea typeface="Times New Roman" panose="02020603050405020304" pitchFamily="18" charset="0"/>
              </a:rPr>
              <a:t>th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Final payment due January 31</a:t>
            </a:r>
            <a:r>
              <a:rPr lang="en-US" sz="1600" baseline="30000" dirty="0">
                <a:latin typeface="+mj-lt"/>
                <a:ea typeface="Times New Roman" panose="02020603050405020304" pitchFamily="18" charset="0"/>
              </a:rPr>
              <a:t>st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635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pPr marL="635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  <a:ea typeface="Times New Roman" panose="02020603050405020304" pitchFamily="18" charset="0"/>
              </a:rPr>
              <a:t>Contact Trip Leader Pete Dell for additional information </a:t>
            </a:r>
            <a:r>
              <a:rPr lang="en-US" sz="1200" dirty="0">
                <a:latin typeface="+mj-lt"/>
                <a:ea typeface="Times New Roman" panose="02020603050405020304" pitchFamily="18" charset="0"/>
                <a:hlinkClick r:id="rId2"/>
              </a:rPr>
              <a:t>peter.j.dell@nasa.gov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 or 757-854-8604</a:t>
            </a:r>
          </a:p>
          <a:p>
            <a:pPr marL="635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DE891-6455-625D-D76D-914A6A411831}"/>
              </a:ext>
            </a:extLst>
          </p:cNvPr>
          <p:cNvSpPr txBox="1"/>
          <p:nvPr/>
        </p:nvSpPr>
        <p:spPr>
          <a:xfrm>
            <a:off x="0" y="651484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+mj-lt"/>
                <a:ea typeface="Times New Roman" panose="02020603050405020304" pitchFamily="18" charset="0"/>
              </a:rPr>
              <a:t>Rated #1 Overall, #1 for Kids &amp; #1 for Service</a:t>
            </a:r>
            <a:r>
              <a:rPr lang="en-US" sz="1400" b="1" dirty="0">
                <a:solidFill>
                  <a:srgbClr val="0179C5"/>
                </a:solidFill>
                <a:effectLst/>
                <a:latin typeface="+mj-lt"/>
                <a:ea typeface="Times New Roman" panose="02020603050405020304" pitchFamily="18" charset="0"/>
              </a:rPr>
              <a:t> by </a:t>
            </a:r>
            <a:r>
              <a:rPr lang="en-US" sz="1400" b="1" dirty="0">
                <a:effectLst/>
                <a:latin typeface="+mj-lt"/>
                <a:ea typeface="Times New Roman" panose="02020603050405020304" pitchFamily="18" charset="0"/>
              </a:rPr>
              <a:t>Ski</a:t>
            </a:r>
            <a:r>
              <a:rPr lang="en-US" sz="1400" b="1" i="1" dirty="0">
                <a:effectLst/>
                <a:latin typeface="+mj-lt"/>
                <a:ea typeface="Times New Roman" panose="02020603050405020304" pitchFamily="18" charset="0"/>
              </a:rPr>
              <a:t> Magazine Readers Survey.  78 trails, 3 mountains, Northern Vermont’s Biggest Vertical Rise of 2610 Feet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06A4B6-77BB-B567-A53C-C7F95C8715CC}"/>
              </a:ext>
            </a:extLst>
          </p:cNvPr>
          <p:cNvSpPr txBox="1">
            <a:spLocks/>
          </p:cNvSpPr>
          <p:nvPr/>
        </p:nvSpPr>
        <p:spPr>
          <a:xfrm>
            <a:off x="503000" y="0"/>
            <a:ext cx="6174891" cy="102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latin typeface="+mn-lt"/>
              </a:rPr>
              <a:t>Goddard Ski Club 1</a:t>
            </a:r>
            <a:r>
              <a:rPr lang="en-US" sz="3200" b="1" i="1" baseline="30000" dirty="0">
                <a:latin typeface="+mn-lt"/>
              </a:rPr>
              <a:t>st</a:t>
            </a:r>
            <a:r>
              <a:rPr lang="en-US" sz="3200" b="1" i="1" dirty="0">
                <a:latin typeface="+mn-lt"/>
              </a:rPr>
              <a:t> Annual trip to Smugglers Notch, Vermont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A68C504-1B14-D6FA-A679-1D2994BC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1332" y="4153364"/>
            <a:ext cx="5402525" cy="23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02C1C61-6655-CACA-42B8-8746E839B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331" y="29896"/>
            <a:ext cx="5402525" cy="4095646"/>
          </a:xfrm>
          <a:prstGeom prst="rect">
            <a:avLst/>
          </a:prstGeom>
        </p:spPr>
      </p:pic>
      <p:pic>
        <p:nvPicPr>
          <p:cNvPr id="13" name="Picture 4" descr="Smugglers' Notch Vermont®">
            <a:extLst>
              <a:ext uri="{FF2B5EF4-FFF2-40B4-BE49-F238E27FC236}">
                <a16:creationId xmlns:a16="http://schemas.microsoft.com/office/drawing/2014/main" id="{88754516-3F7E-94A6-D8FC-FE9E207B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86691" y="6151423"/>
            <a:ext cx="177716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y be an image of text that says 'GODDARD SKI CLUB'">
            <a:extLst>
              <a:ext uri="{FF2B5EF4-FFF2-40B4-BE49-F238E27FC236}">
                <a16:creationId xmlns:a16="http://schemas.microsoft.com/office/drawing/2014/main" id="{7705DCAC-722D-32C3-1459-A55A7499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8" y="121096"/>
            <a:ext cx="654759" cy="6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5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B5FC69-3686-236F-8C37-7CC97C44439A}"/>
              </a:ext>
            </a:extLst>
          </p:cNvPr>
          <p:cNvSpPr txBox="1"/>
          <p:nvPr/>
        </p:nvSpPr>
        <p:spPr>
          <a:xfrm>
            <a:off x="230677" y="315852"/>
            <a:ext cx="66190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Sample Lodging (Ski in/Ski Out)!</a:t>
            </a:r>
          </a:p>
          <a:p>
            <a:r>
              <a:rPr lang="en-US" u="sng" dirty="0">
                <a:solidFill>
                  <a:srgbClr val="800080"/>
                </a:solidFill>
                <a:latin typeface="Calibri" panose="020F0502020204030204" pitchFamily="34" charset="0"/>
                <a:hlinkClick r:id="rId2" tooltip="Original URL:&#10;https://www.smuggs.com/pages/winter/lodging/liftside-studio.php&#10;&#10;Click to follow link."/>
              </a:rPr>
              <a:t>https://www.smuggs.com/pages/winter/lodging/liftside-studio.php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800080"/>
                </a:solidFill>
                <a:effectLst/>
                <a:latin typeface="Calibri" panose="020F0502020204030204" pitchFamily="34" charset="0"/>
                <a:hlinkClick r:id="rId3" tooltip="https://gcc02.safelinks.protection.outlook.com/?url=https%3A%2F%2Fwww.smuggs.com%2Fpages%2Fwinter%2Flodging%2Fliftside2.php&amp;data=05%7C01%7Cpeter.j.dell%40nasa.gov%7C2262d34bbcc246fa1eee08da3c34b46d%7C7005d45845be48ae8140d43da96dd17b%7C0%7C0%7C637888494309557967%7CUnknown%7CTWFpbGZsb3d8eyJWIjoiMC4wLjAwMDAiLCJQIjoiV2luMzIiLCJBTiI6Ik1haWwiLCJXVCI6Mn0%3D%7C3000%7C%7C%7C&amp;sdata=92qev1NSxbJJuCNPu%2FeaCopIXpeOIzPRj2nbEFseMWY%3D&amp;reserved=0"/>
              </a:rPr>
              <a:t>https://www.smuggs.com/pages/winter/lodging/liftside2.php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800080"/>
                </a:solidFill>
                <a:effectLst/>
                <a:latin typeface="Calibri" panose="020F0502020204030204" pitchFamily="34" charset="0"/>
                <a:hlinkClick r:id="rId4" tooltip="Original URL:&#10;https://www.smuggs.com/pages/winter/lodging/slopeside3.php&#10;&#10;Click to follow link."/>
              </a:rPr>
              <a:t>https://www.smuggs.com/pages/winter/lodging/slopeside3.php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82566C-F5F3-4BC3-120E-A060E1EF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32" y="2864866"/>
            <a:ext cx="2511668" cy="38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FEEB27-5826-B140-D091-A93163F0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660" y="3024877"/>
            <a:ext cx="5191000" cy="36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ftside Studio Floor Plan">
            <a:extLst>
              <a:ext uri="{FF2B5EF4-FFF2-40B4-BE49-F238E27FC236}">
                <a16:creationId xmlns:a16="http://schemas.microsoft.com/office/drawing/2014/main" id="{C7BA4143-2938-E9A5-2BF8-4CD8A2A3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61" y="2410690"/>
            <a:ext cx="1878642" cy="43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8F24F11-F83A-61AF-1CED-92675CE3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1876" y="60214"/>
            <a:ext cx="2698080" cy="15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8E03A7E-4D6C-FF57-A6F4-6C1E3F5C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98" y="60213"/>
            <a:ext cx="2698078" cy="15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6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259</Words>
  <Application>Microsoft Macintosh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Ski Club 1st Annual trip to Smugglers Notch, Vermont February 26-March 3, 2023</dc:title>
  <dc:creator>Dell, Peter J (WFF-3910)</dc:creator>
  <cp:lastModifiedBy>Johnson, Thomas E. (WFF-8510)</cp:lastModifiedBy>
  <cp:revision>5</cp:revision>
  <dcterms:created xsi:type="dcterms:W3CDTF">2022-08-29T17:01:40Z</dcterms:created>
  <dcterms:modified xsi:type="dcterms:W3CDTF">2022-09-06T17:04:55Z</dcterms:modified>
</cp:coreProperties>
</file>